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8"/>
  </p:notesMasterIdLst>
  <p:handoutMasterIdLst>
    <p:handoutMasterId r:id="rId39"/>
  </p:handoutMasterIdLst>
  <p:sldIdLst>
    <p:sldId id="2033" r:id="rId2"/>
    <p:sldId id="2034" r:id="rId3"/>
    <p:sldId id="2038" r:id="rId4"/>
    <p:sldId id="2043" r:id="rId5"/>
    <p:sldId id="1991" r:id="rId6"/>
    <p:sldId id="2045" r:id="rId7"/>
    <p:sldId id="2047" r:id="rId8"/>
    <p:sldId id="2048" r:id="rId9"/>
    <p:sldId id="2049" r:id="rId10"/>
    <p:sldId id="2050" r:id="rId11"/>
    <p:sldId id="2051" r:id="rId12"/>
    <p:sldId id="2052" r:id="rId13"/>
    <p:sldId id="2053" r:id="rId14"/>
    <p:sldId id="2054" r:id="rId15"/>
    <p:sldId id="2055" r:id="rId16"/>
    <p:sldId id="2056" r:id="rId17"/>
    <p:sldId id="2057" r:id="rId18"/>
    <p:sldId id="2058" r:id="rId19"/>
    <p:sldId id="2059" r:id="rId20"/>
    <p:sldId id="2060" r:id="rId21"/>
    <p:sldId id="2061" r:id="rId22"/>
    <p:sldId id="2062" r:id="rId23"/>
    <p:sldId id="2063" r:id="rId24"/>
    <p:sldId id="2064" r:id="rId25"/>
    <p:sldId id="2065" r:id="rId26"/>
    <p:sldId id="2066" r:id="rId27"/>
    <p:sldId id="2067" r:id="rId28"/>
    <p:sldId id="2068" r:id="rId29"/>
    <p:sldId id="2069" r:id="rId30"/>
    <p:sldId id="2070" r:id="rId31"/>
    <p:sldId id="2071" r:id="rId32"/>
    <p:sldId id="2072" r:id="rId33"/>
    <p:sldId id="2073" r:id="rId34"/>
    <p:sldId id="2074" r:id="rId35"/>
    <p:sldId id="2075" r:id="rId36"/>
    <p:sldId id="2076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9F1F495-9A71-4639-BA82-70B5D15EBC4D}">
          <p14:sldIdLst>
            <p14:sldId id="2033"/>
            <p14:sldId id="2034"/>
          </p14:sldIdLst>
        </p14:section>
        <p14:section name="1장" id="{C12A002C-81EB-477F-B4DE-8AA4480ED4CB}">
          <p14:sldIdLst>
            <p14:sldId id="2038"/>
            <p14:sldId id="2043"/>
            <p14:sldId id="1991"/>
            <p14:sldId id="2045"/>
            <p14:sldId id="2047"/>
            <p14:sldId id="2048"/>
            <p14:sldId id="2049"/>
            <p14:sldId id="2050"/>
            <p14:sldId id="2051"/>
            <p14:sldId id="2052"/>
            <p14:sldId id="2053"/>
            <p14:sldId id="2054"/>
            <p14:sldId id="2055"/>
            <p14:sldId id="2056"/>
            <p14:sldId id="2057"/>
            <p14:sldId id="2058"/>
            <p14:sldId id="2059"/>
            <p14:sldId id="2060"/>
            <p14:sldId id="2061"/>
            <p14:sldId id="2062"/>
            <p14:sldId id="2063"/>
            <p14:sldId id="2064"/>
            <p14:sldId id="2065"/>
            <p14:sldId id="2066"/>
            <p14:sldId id="2067"/>
            <p14:sldId id="2068"/>
            <p14:sldId id="2069"/>
            <p14:sldId id="2070"/>
            <p14:sldId id="2071"/>
            <p14:sldId id="2072"/>
            <p14:sldId id="2073"/>
            <p14:sldId id="2074"/>
            <p14:sldId id="2075"/>
            <p14:sldId id="20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85" userDrawn="1">
          <p15:clr>
            <a:srgbClr val="A4A3A4"/>
          </p15:clr>
        </p15:guide>
        <p15:guide id="4" orient="horz" pos="2296" userDrawn="1">
          <p15:clr>
            <a:srgbClr val="A4A3A4"/>
          </p15:clr>
        </p15:guide>
        <p15:guide id="5" orient="horz" pos="27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9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94" autoAdjust="0"/>
    <p:restoredTop sz="98447" autoAdjust="0"/>
  </p:normalViewPr>
  <p:slideViewPr>
    <p:cSldViewPr snapToGrid="0" showGuides="1">
      <p:cViewPr varScale="1">
        <p:scale>
          <a:sx n="50" d="100"/>
          <a:sy n="50" d="100"/>
        </p:scale>
        <p:origin x="62" y="154"/>
      </p:cViewPr>
      <p:guideLst>
        <p:guide orient="horz" pos="2160"/>
        <p:guide pos="3840"/>
        <p:guide pos="3985"/>
        <p:guide orient="horz" pos="2296"/>
        <p:guide orient="horz" pos="2727"/>
      </p:guideLst>
    </p:cSldViewPr>
  </p:slideViewPr>
  <p:outlineViewPr>
    <p:cViewPr>
      <p:scale>
        <a:sx n="33" d="100"/>
        <a:sy n="33" d="100"/>
      </p:scale>
      <p:origin x="0" y="249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45" d="100"/>
          <a:sy n="145" d="100"/>
        </p:scale>
        <p:origin x="-474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F00D5-8D61-463B-A24D-AA343CDEF1C1}" type="datetimeFigureOut">
              <a:rPr lang="ko-KR" altLang="en-US" smtClean="0"/>
              <a:pPr/>
              <a:t>2019-05-22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7927B-07B9-470A-A6C7-2E21D055E1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280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E79A2-9499-4165-85CA-D3B599A71D6E}" type="datetimeFigureOut">
              <a:rPr lang="ko-KR" altLang="en-US" smtClean="0"/>
              <a:pPr/>
              <a:t>2019-05-22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F56FB-8B4C-4940-9CA8-BCB6BA92FB7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391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03903" y="2664211"/>
            <a:ext cx="7200000" cy="1015663"/>
          </a:xfrm>
        </p:spPr>
        <p:txBody>
          <a:bodyPr wrap="square" anchor="t">
            <a:spAutoFit/>
          </a:bodyPr>
          <a:lstStyle>
            <a:lvl1pPr algn="l">
              <a:lnSpc>
                <a:spcPct val="100000"/>
              </a:lnSpc>
              <a:defRPr sz="60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표지 제목 입력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16314" y="1965193"/>
            <a:ext cx="7200000" cy="654923"/>
          </a:xfrm>
        </p:spPr>
        <p:txBody>
          <a:bodyPr vert="horz" wrap="square" lIns="91440" tIns="45720" rIns="91440" bIns="45720" rtlCol="0" anchor="b">
            <a:spAutoFit/>
          </a:bodyPr>
          <a:lstStyle>
            <a:lvl1pPr marL="0" indent="0">
              <a:buNone/>
              <a:defRPr lang="en-US" sz="4000" dirty="0">
                <a:solidFill>
                  <a:schemeClr val="accent2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ko-KR" altLang="en-US"/>
              <a:t>표지 부제목 입력</a:t>
            </a:r>
            <a:endParaRPr lang="en-US" dirty="0"/>
          </a:p>
        </p:txBody>
      </p:sp>
      <p:grpSp>
        <p:nvGrpSpPr>
          <p:cNvPr id="103" name="그룹 102"/>
          <p:cNvGrpSpPr/>
          <p:nvPr userDrawn="1"/>
        </p:nvGrpSpPr>
        <p:grpSpPr>
          <a:xfrm>
            <a:off x="-511111" y="2594454"/>
            <a:ext cx="6101671" cy="4434641"/>
            <a:chOff x="-802887" y="2742699"/>
            <a:chExt cx="6101671" cy="4434641"/>
          </a:xfrm>
        </p:grpSpPr>
        <p:sp>
          <p:nvSpPr>
            <p:cNvPr id="7" name="Freeform 82"/>
            <p:cNvSpPr>
              <a:spLocks/>
            </p:cNvSpPr>
            <p:nvPr userDrawn="1"/>
          </p:nvSpPr>
          <p:spPr bwMode="auto">
            <a:xfrm>
              <a:off x="-802887" y="4586506"/>
              <a:ext cx="6101671" cy="2590834"/>
            </a:xfrm>
            <a:custGeom>
              <a:avLst/>
              <a:gdLst>
                <a:gd name="T0" fmla="*/ 0 w 1356"/>
                <a:gd name="T1" fmla="*/ 544 h 576"/>
                <a:gd name="T2" fmla="*/ 197 w 1356"/>
                <a:gd name="T3" fmla="*/ 0 h 576"/>
                <a:gd name="T4" fmla="*/ 1160 w 1356"/>
                <a:gd name="T5" fmla="*/ 0 h 576"/>
                <a:gd name="T6" fmla="*/ 1356 w 1356"/>
                <a:gd name="T7" fmla="*/ 544 h 576"/>
                <a:gd name="T8" fmla="*/ 787 w 1356"/>
                <a:gd name="T9" fmla="*/ 544 h 576"/>
                <a:gd name="T10" fmla="*/ 580 w 1356"/>
                <a:gd name="T11" fmla="*/ 544 h 576"/>
                <a:gd name="T12" fmla="*/ 0 w 1356"/>
                <a:gd name="T13" fmla="*/ 544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56" h="576">
                  <a:moveTo>
                    <a:pt x="0" y="544"/>
                  </a:moveTo>
                  <a:cubicBezTo>
                    <a:pt x="197" y="0"/>
                    <a:pt x="197" y="0"/>
                    <a:pt x="197" y="0"/>
                  </a:cubicBezTo>
                  <a:cubicBezTo>
                    <a:pt x="1160" y="0"/>
                    <a:pt x="1160" y="0"/>
                    <a:pt x="1160" y="0"/>
                  </a:cubicBezTo>
                  <a:cubicBezTo>
                    <a:pt x="1356" y="544"/>
                    <a:pt x="1356" y="544"/>
                    <a:pt x="1356" y="544"/>
                  </a:cubicBezTo>
                  <a:cubicBezTo>
                    <a:pt x="787" y="544"/>
                    <a:pt x="787" y="544"/>
                    <a:pt x="787" y="544"/>
                  </a:cubicBezTo>
                  <a:cubicBezTo>
                    <a:pt x="624" y="576"/>
                    <a:pt x="580" y="544"/>
                    <a:pt x="580" y="544"/>
                  </a:cubicBezTo>
                  <a:lnTo>
                    <a:pt x="0" y="5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83"/>
            <p:cNvSpPr>
              <a:spLocks/>
            </p:cNvSpPr>
            <p:nvPr userDrawn="1"/>
          </p:nvSpPr>
          <p:spPr bwMode="auto">
            <a:xfrm>
              <a:off x="-605201" y="6169898"/>
              <a:ext cx="2870256" cy="754631"/>
            </a:xfrm>
            <a:custGeom>
              <a:avLst/>
              <a:gdLst>
                <a:gd name="T0" fmla="*/ 638 w 638"/>
                <a:gd name="T1" fmla="*/ 152 h 168"/>
                <a:gd name="T2" fmla="*/ 264 w 638"/>
                <a:gd name="T3" fmla="*/ 120 h 168"/>
                <a:gd name="T4" fmla="*/ 56 w 638"/>
                <a:gd name="T5" fmla="*/ 134 h 168"/>
                <a:gd name="T6" fmla="*/ 0 w 638"/>
                <a:gd name="T7" fmla="*/ 164 h 168"/>
                <a:gd name="T8" fmla="*/ 258 w 638"/>
                <a:gd name="T9" fmla="*/ 168 h 168"/>
                <a:gd name="T10" fmla="*/ 550 w 638"/>
                <a:gd name="T11" fmla="*/ 168 h 168"/>
                <a:gd name="T12" fmla="*/ 638 w 638"/>
                <a:gd name="T13" fmla="*/ 15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8" h="168">
                  <a:moveTo>
                    <a:pt x="638" y="152"/>
                  </a:moveTo>
                  <a:cubicBezTo>
                    <a:pt x="638" y="152"/>
                    <a:pt x="594" y="0"/>
                    <a:pt x="264" y="120"/>
                  </a:cubicBezTo>
                  <a:cubicBezTo>
                    <a:pt x="264" y="120"/>
                    <a:pt x="97" y="136"/>
                    <a:pt x="56" y="13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258" y="168"/>
                    <a:pt x="258" y="168"/>
                    <a:pt x="258" y="168"/>
                  </a:cubicBezTo>
                  <a:cubicBezTo>
                    <a:pt x="258" y="168"/>
                    <a:pt x="492" y="116"/>
                    <a:pt x="550" y="168"/>
                  </a:cubicBezTo>
                  <a:cubicBezTo>
                    <a:pt x="550" y="168"/>
                    <a:pt x="614" y="152"/>
                    <a:pt x="638" y="152"/>
                  </a:cubicBezTo>
                  <a:close/>
                </a:path>
              </a:pathLst>
            </a:custGeom>
            <a:solidFill>
              <a:srgbClr val="D5C0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4"/>
            <p:cNvSpPr>
              <a:spLocks/>
            </p:cNvSpPr>
            <p:nvPr userDrawn="1"/>
          </p:nvSpPr>
          <p:spPr bwMode="auto">
            <a:xfrm>
              <a:off x="2255552" y="6187006"/>
              <a:ext cx="2889264" cy="737523"/>
            </a:xfrm>
            <a:custGeom>
              <a:avLst/>
              <a:gdLst>
                <a:gd name="T0" fmla="*/ 0 w 642"/>
                <a:gd name="T1" fmla="*/ 148 h 164"/>
                <a:gd name="T2" fmla="*/ 374 w 642"/>
                <a:gd name="T3" fmla="*/ 120 h 164"/>
                <a:gd name="T4" fmla="*/ 590 w 642"/>
                <a:gd name="T5" fmla="*/ 134 h 164"/>
                <a:gd name="T6" fmla="*/ 642 w 642"/>
                <a:gd name="T7" fmla="*/ 164 h 164"/>
                <a:gd name="T8" fmla="*/ 380 w 642"/>
                <a:gd name="T9" fmla="*/ 164 h 164"/>
                <a:gd name="T10" fmla="*/ 88 w 642"/>
                <a:gd name="T11" fmla="*/ 164 h 164"/>
                <a:gd name="T12" fmla="*/ 0 w 642"/>
                <a:gd name="T13" fmla="*/ 14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2" h="164">
                  <a:moveTo>
                    <a:pt x="0" y="148"/>
                  </a:moveTo>
                  <a:cubicBezTo>
                    <a:pt x="0" y="148"/>
                    <a:pt x="44" y="0"/>
                    <a:pt x="374" y="120"/>
                  </a:cubicBezTo>
                  <a:cubicBezTo>
                    <a:pt x="374" y="120"/>
                    <a:pt x="542" y="144"/>
                    <a:pt x="590" y="134"/>
                  </a:cubicBezTo>
                  <a:cubicBezTo>
                    <a:pt x="642" y="164"/>
                    <a:pt x="642" y="164"/>
                    <a:pt x="642" y="164"/>
                  </a:cubicBezTo>
                  <a:cubicBezTo>
                    <a:pt x="380" y="164"/>
                    <a:pt x="380" y="164"/>
                    <a:pt x="380" y="164"/>
                  </a:cubicBezTo>
                  <a:cubicBezTo>
                    <a:pt x="380" y="164"/>
                    <a:pt x="146" y="112"/>
                    <a:pt x="88" y="164"/>
                  </a:cubicBezTo>
                  <a:cubicBezTo>
                    <a:pt x="88" y="164"/>
                    <a:pt x="24" y="148"/>
                    <a:pt x="0" y="148"/>
                  </a:cubicBezTo>
                  <a:close/>
                </a:path>
              </a:pathLst>
            </a:custGeom>
            <a:solidFill>
              <a:srgbClr val="D3C2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85"/>
            <p:cNvSpPr>
              <a:spLocks/>
            </p:cNvSpPr>
            <p:nvPr userDrawn="1"/>
          </p:nvSpPr>
          <p:spPr bwMode="auto">
            <a:xfrm>
              <a:off x="4203905" y="4569398"/>
              <a:ext cx="940912" cy="2360833"/>
            </a:xfrm>
            <a:custGeom>
              <a:avLst/>
              <a:gdLst>
                <a:gd name="T0" fmla="*/ 0 w 209"/>
                <a:gd name="T1" fmla="*/ 0 h 525"/>
                <a:gd name="T2" fmla="*/ 159 w 209"/>
                <a:gd name="T3" fmla="*/ 495 h 525"/>
                <a:gd name="T4" fmla="*/ 209 w 209"/>
                <a:gd name="T5" fmla="*/ 525 h 525"/>
                <a:gd name="T6" fmla="*/ 40 w 209"/>
                <a:gd name="T7" fmla="*/ 21 h 525"/>
                <a:gd name="T8" fmla="*/ 0 w 20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525">
                  <a:moveTo>
                    <a:pt x="0" y="0"/>
                  </a:moveTo>
                  <a:cubicBezTo>
                    <a:pt x="159" y="495"/>
                    <a:pt x="159" y="495"/>
                    <a:pt x="159" y="495"/>
                  </a:cubicBezTo>
                  <a:cubicBezTo>
                    <a:pt x="209" y="525"/>
                    <a:pt x="209" y="525"/>
                    <a:pt x="209" y="525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17" y="11"/>
                    <a:pt x="0" y="0"/>
                  </a:cubicBezTo>
                  <a:close/>
                </a:path>
              </a:pathLst>
            </a:custGeom>
            <a:solidFill>
              <a:srgbClr val="EBE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86"/>
            <p:cNvSpPr>
              <a:spLocks/>
            </p:cNvSpPr>
            <p:nvPr userDrawn="1"/>
          </p:nvSpPr>
          <p:spPr bwMode="auto">
            <a:xfrm>
              <a:off x="-610902" y="4556093"/>
              <a:ext cx="910499" cy="2351329"/>
            </a:xfrm>
            <a:custGeom>
              <a:avLst/>
              <a:gdLst>
                <a:gd name="T0" fmla="*/ 479 w 479"/>
                <a:gd name="T1" fmla="*/ 0 h 1237"/>
                <a:gd name="T2" fmla="*/ 398 w 479"/>
                <a:gd name="T3" fmla="*/ 47 h 1237"/>
                <a:gd name="T4" fmla="*/ 0 w 479"/>
                <a:gd name="T5" fmla="*/ 1237 h 1237"/>
                <a:gd name="T6" fmla="*/ 135 w 479"/>
                <a:gd name="T7" fmla="*/ 1166 h 1237"/>
                <a:gd name="T8" fmla="*/ 479 w 479"/>
                <a:gd name="T9" fmla="*/ 0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9" h="1237">
                  <a:moveTo>
                    <a:pt x="479" y="0"/>
                  </a:moveTo>
                  <a:lnTo>
                    <a:pt x="398" y="47"/>
                  </a:lnTo>
                  <a:lnTo>
                    <a:pt x="0" y="1237"/>
                  </a:lnTo>
                  <a:lnTo>
                    <a:pt x="135" y="1166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EBE2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87"/>
            <p:cNvSpPr>
              <a:spLocks/>
            </p:cNvSpPr>
            <p:nvPr userDrawn="1"/>
          </p:nvSpPr>
          <p:spPr bwMode="auto">
            <a:xfrm>
              <a:off x="-354291" y="4299480"/>
              <a:ext cx="2615544" cy="2558519"/>
            </a:xfrm>
            <a:custGeom>
              <a:avLst/>
              <a:gdLst>
                <a:gd name="T0" fmla="*/ 581 w 581"/>
                <a:gd name="T1" fmla="*/ 569 h 569"/>
                <a:gd name="T2" fmla="*/ 577 w 581"/>
                <a:gd name="T3" fmla="*/ 76 h 569"/>
                <a:gd name="T4" fmla="*/ 355 w 581"/>
                <a:gd name="T5" fmla="*/ 25 h 569"/>
                <a:gd name="T6" fmla="*/ 144 w 581"/>
                <a:gd name="T7" fmla="*/ 56 h 569"/>
                <a:gd name="T8" fmla="*/ 0 w 581"/>
                <a:gd name="T9" fmla="*/ 550 h 569"/>
                <a:gd name="T10" fmla="*/ 255 w 581"/>
                <a:gd name="T11" fmla="*/ 526 h 569"/>
                <a:gd name="T12" fmla="*/ 581 w 581"/>
                <a:gd name="T13" fmla="*/ 569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1" h="569">
                  <a:moveTo>
                    <a:pt x="581" y="569"/>
                  </a:moveTo>
                  <a:cubicBezTo>
                    <a:pt x="577" y="76"/>
                    <a:pt x="577" y="76"/>
                    <a:pt x="577" y="76"/>
                  </a:cubicBezTo>
                  <a:cubicBezTo>
                    <a:pt x="577" y="76"/>
                    <a:pt x="456" y="0"/>
                    <a:pt x="355" y="25"/>
                  </a:cubicBezTo>
                  <a:cubicBezTo>
                    <a:pt x="253" y="50"/>
                    <a:pt x="202" y="58"/>
                    <a:pt x="144" y="56"/>
                  </a:cubicBezTo>
                  <a:cubicBezTo>
                    <a:pt x="0" y="550"/>
                    <a:pt x="0" y="550"/>
                    <a:pt x="0" y="550"/>
                  </a:cubicBezTo>
                  <a:cubicBezTo>
                    <a:pt x="0" y="550"/>
                    <a:pt x="155" y="556"/>
                    <a:pt x="255" y="526"/>
                  </a:cubicBezTo>
                  <a:cubicBezTo>
                    <a:pt x="380" y="489"/>
                    <a:pt x="515" y="465"/>
                    <a:pt x="581" y="569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88"/>
            <p:cNvSpPr>
              <a:spLocks/>
            </p:cNvSpPr>
            <p:nvPr userDrawn="1"/>
          </p:nvSpPr>
          <p:spPr bwMode="auto">
            <a:xfrm>
              <a:off x="2238444" y="4411003"/>
              <a:ext cx="2685912" cy="2446997"/>
            </a:xfrm>
            <a:custGeom>
              <a:avLst/>
              <a:gdLst>
                <a:gd name="T0" fmla="*/ 4 w 598"/>
                <a:gd name="T1" fmla="*/ 569 h 569"/>
                <a:gd name="T2" fmla="*/ 0 w 598"/>
                <a:gd name="T3" fmla="*/ 76 h 569"/>
                <a:gd name="T4" fmla="*/ 224 w 598"/>
                <a:gd name="T5" fmla="*/ 25 h 569"/>
                <a:gd name="T6" fmla="*/ 436 w 598"/>
                <a:gd name="T7" fmla="*/ 56 h 569"/>
                <a:gd name="T8" fmla="*/ 598 w 598"/>
                <a:gd name="T9" fmla="*/ 554 h 569"/>
                <a:gd name="T10" fmla="*/ 324 w 598"/>
                <a:gd name="T11" fmla="*/ 526 h 569"/>
                <a:gd name="T12" fmla="*/ 4 w 598"/>
                <a:gd name="T13" fmla="*/ 569 h 569"/>
                <a:gd name="connsiteX0" fmla="*/ 67 w 9986"/>
                <a:gd name="connsiteY0" fmla="*/ 9650 h 9650"/>
                <a:gd name="connsiteX1" fmla="*/ 0 w 9986"/>
                <a:gd name="connsiteY1" fmla="*/ 986 h 9650"/>
                <a:gd name="connsiteX2" fmla="*/ 3746 w 9986"/>
                <a:gd name="connsiteY2" fmla="*/ 89 h 9650"/>
                <a:gd name="connsiteX3" fmla="*/ 7291 w 9986"/>
                <a:gd name="connsiteY3" fmla="*/ 634 h 9650"/>
                <a:gd name="connsiteX4" fmla="*/ 9986 w 9986"/>
                <a:gd name="connsiteY4" fmla="*/ 9416 h 9650"/>
                <a:gd name="connsiteX5" fmla="*/ 5418 w 9986"/>
                <a:gd name="connsiteY5" fmla="*/ 8894 h 9650"/>
                <a:gd name="connsiteX6" fmla="*/ 67 w 9986"/>
                <a:gd name="connsiteY6" fmla="*/ 9650 h 9650"/>
                <a:gd name="connsiteX0" fmla="*/ 67 w 10000"/>
                <a:gd name="connsiteY0" fmla="*/ 9911 h 9911"/>
                <a:gd name="connsiteX1" fmla="*/ 0 w 10000"/>
                <a:gd name="connsiteY1" fmla="*/ 933 h 9911"/>
                <a:gd name="connsiteX2" fmla="*/ 3751 w 10000"/>
                <a:gd name="connsiteY2" fmla="*/ 3 h 9911"/>
                <a:gd name="connsiteX3" fmla="*/ 7315 w 10000"/>
                <a:gd name="connsiteY3" fmla="*/ 630 h 9911"/>
                <a:gd name="connsiteX4" fmla="*/ 10000 w 10000"/>
                <a:gd name="connsiteY4" fmla="*/ 9669 h 9911"/>
                <a:gd name="connsiteX5" fmla="*/ 5426 w 10000"/>
                <a:gd name="connsiteY5" fmla="*/ 9128 h 9911"/>
                <a:gd name="connsiteX6" fmla="*/ 67 w 10000"/>
                <a:gd name="connsiteY6" fmla="*/ 9911 h 9911"/>
                <a:gd name="connsiteX0" fmla="*/ 67 w 10000"/>
                <a:gd name="connsiteY0" fmla="*/ 10000 h 10000"/>
                <a:gd name="connsiteX1" fmla="*/ 0 w 10000"/>
                <a:gd name="connsiteY1" fmla="*/ 941 h 10000"/>
                <a:gd name="connsiteX2" fmla="*/ 3751 w 10000"/>
                <a:gd name="connsiteY2" fmla="*/ 3 h 10000"/>
                <a:gd name="connsiteX3" fmla="*/ 7315 w 10000"/>
                <a:gd name="connsiteY3" fmla="*/ 636 h 10000"/>
                <a:gd name="connsiteX4" fmla="*/ 10000 w 10000"/>
                <a:gd name="connsiteY4" fmla="*/ 9756 h 10000"/>
                <a:gd name="connsiteX5" fmla="*/ 5426 w 10000"/>
                <a:gd name="connsiteY5" fmla="*/ 9210 h 10000"/>
                <a:gd name="connsiteX6" fmla="*/ 67 w 10000"/>
                <a:gd name="connsiteY6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0000">
                  <a:moveTo>
                    <a:pt x="67" y="10000"/>
                  </a:moveTo>
                  <a:cubicBezTo>
                    <a:pt x="45" y="6980"/>
                    <a:pt x="22" y="3961"/>
                    <a:pt x="0" y="941"/>
                  </a:cubicBezTo>
                  <a:cubicBezTo>
                    <a:pt x="0" y="941"/>
                    <a:pt x="2532" y="53"/>
                    <a:pt x="3751" y="3"/>
                  </a:cubicBezTo>
                  <a:cubicBezTo>
                    <a:pt x="4970" y="-47"/>
                    <a:pt x="5764" y="812"/>
                    <a:pt x="7315" y="636"/>
                  </a:cubicBezTo>
                  <a:cubicBezTo>
                    <a:pt x="10028" y="9786"/>
                    <a:pt x="10000" y="9756"/>
                    <a:pt x="10000" y="9756"/>
                  </a:cubicBezTo>
                  <a:cubicBezTo>
                    <a:pt x="10000" y="9756"/>
                    <a:pt x="7401" y="9890"/>
                    <a:pt x="5426" y="9210"/>
                  </a:cubicBezTo>
                  <a:cubicBezTo>
                    <a:pt x="3333" y="8511"/>
                    <a:pt x="1189" y="8089"/>
                    <a:pt x="67" y="1000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89"/>
            <p:cNvSpPr>
              <a:spLocks/>
            </p:cNvSpPr>
            <p:nvPr userDrawn="1"/>
          </p:nvSpPr>
          <p:spPr bwMode="auto">
            <a:xfrm>
              <a:off x="284389" y="3147576"/>
              <a:ext cx="1971163" cy="3714225"/>
            </a:xfrm>
            <a:custGeom>
              <a:avLst/>
              <a:gdLst>
                <a:gd name="T0" fmla="*/ 437 w 438"/>
                <a:gd name="T1" fmla="*/ 826 h 826"/>
                <a:gd name="T2" fmla="*/ 0 w 438"/>
                <a:gd name="T3" fmla="*/ 418 h 826"/>
                <a:gd name="T4" fmla="*/ 110 w 438"/>
                <a:gd name="T5" fmla="*/ 0 h 826"/>
                <a:gd name="T6" fmla="*/ 438 w 438"/>
                <a:gd name="T7" fmla="*/ 388 h 826"/>
                <a:gd name="T8" fmla="*/ 437 w 438"/>
                <a:gd name="T9" fmla="*/ 826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826">
                  <a:moveTo>
                    <a:pt x="437" y="826"/>
                  </a:moveTo>
                  <a:cubicBezTo>
                    <a:pt x="437" y="826"/>
                    <a:pt x="232" y="516"/>
                    <a:pt x="0" y="418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364" y="124"/>
                    <a:pt x="438" y="388"/>
                  </a:cubicBezTo>
                  <a:lnTo>
                    <a:pt x="437" y="82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90"/>
            <p:cNvSpPr>
              <a:spLocks/>
            </p:cNvSpPr>
            <p:nvPr userDrawn="1"/>
          </p:nvSpPr>
          <p:spPr bwMode="auto">
            <a:xfrm>
              <a:off x="284389" y="3147576"/>
              <a:ext cx="1971163" cy="3714225"/>
            </a:xfrm>
            <a:custGeom>
              <a:avLst/>
              <a:gdLst>
                <a:gd name="T0" fmla="*/ 437 w 438"/>
                <a:gd name="T1" fmla="*/ 826 h 826"/>
                <a:gd name="T2" fmla="*/ 0 w 438"/>
                <a:gd name="T3" fmla="*/ 418 h 826"/>
                <a:gd name="T4" fmla="*/ 110 w 438"/>
                <a:gd name="T5" fmla="*/ 0 h 826"/>
                <a:gd name="T6" fmla="*/ 438 w 438"/>
                <a:gd name="T7" fmla="*/ 388 h 826"/>
                <a:gd name="T8" fmla="*/ 437 w 438"/>
                <a:gd name="T9" fmla="*/ 826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826">
                  <a:moveTo>
                    <a:pt x="437" y="826"/>
                  </a:moveTo>
                  <a:cubicBezTo>
                    <a:pt x="437" y="826"/>
                    <a:pt x="232" y="516"/>
                    <a:pt x="0" y="418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364" y="124"/>
                    <a:pt x="438" y="388"/>
                  </a:cubicBezTo>
                  <a:lnTo>
                    <a:pt x="437" y="826"/>
                  </a:lnTo>
                  <a:close/>
                </a:path>
              </a:pathLst>
            </a:custGeom>
            <a:noFill/>
            <a:ln w="3175" cap="flat">
              <a:solidFill>
                <a:srgbClr val="B7B7B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91"/>
            <p:cNvSpPr>
              <a:spLocks/>
            </p:cNvSpPr>
            <p:nvPr userDrawn="1"/>
          </p:nvSpPr>
          <p:spPr bwMode="auto">
            <a:xfrm>
              <a:off x="2251750" y="2742699"/>
              <a:ext cx="1013144" cy="4111499"/>
            </a:xfrm>
            <a:custGeom>
              <a:avLst/>
              <a:gdLst>
                <a:gd name="T0" fmla="*/ 213 w 225"/>
                <a:gd name="T1" fmla="*/ 0 h 914"/>
                <a:gd name="T2" fmla="*/ 225 w 225"/>
                <a:gd name="T3" fmla="*/ 502 h 914"/>
                <a:gd name="T4" fmla="*/ 113 w 225"/>
                <a:gd name="T5" fmla="*/ 631 h 914"/>
                <a:gd name="T6" fmla="*/ 1 w 225"/>
                <a:gd name="T7" fmla="*/ 914 h 914"/>
                <a:gd name="T8" fmla="*/ 0 w 225"/>
                <a:gd name="T9" fmla="*/ 429 h 914"/>
                <a:gd name="T10" fmla="*/ 84 w 225"/>
                <a:gd name="T11" fmla="*/ 175 h 914"/>
                <a:gd name="T12" fmla="*/ 213 w 225"/>
                <a:gd name="T13" fmla="*/ 0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914">
                  <a:moveTo>
                    <a:pt x="213" y="0"/>
                  </a:moveTo>
                  <a:cubicBezTo>
                    <a:pt x="225" y="502"/>
                    <a:pt x="225" y="502"/>
                    <a:pt x="225" y="502"/>
                  </a:cubicBezTo>
                  <a:cubicBezTo>
                    <a:pt x="225" y="502"/>
                    <a:pt x="151" y="595"/>
                    <a:pt x="113" y="631"/>
                  </a:cubicBezTo>
                  <a:cubicBezTo>
                    <a:pt x="62" y="681"/>
                    <a:pt x="1" y="876"/>
                    <a:pt x="1" y="914"/>
                  </a:cubicBezTo>
                  <a:cubicBezTo>
                    <a:pt x="0" y="429"/>
                    <a:pt x="0" y="429"/>
                    <a:pt x="0" y="429"/>
                  </a:cubicBezTo>
                  <a:cubicBezTo>
                    <a:pt x="0" y="429"/>
                    <a:pt x="25" y="251"/>
                    <a:pt x="84" y="175"/>
                  </a:cubicBezTo>
                  <a:cubicBezTo>
                    <a:pt x="143" y="100"/>
                    <a:pt x="194" y="41"/>
                    <a:pt x="213" y="0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92"/>
            <p:cNvSpPr>
              <a:spLocks/>
            </p:cNvSpPr>
            <p:nvPr userDrawn="1"/>
          </p:nvSpPr>
          <p:spPr bwMode="auto">
            <a:xfrm>
              <a:off x="2251750" y="2742699"/>
              <a:ext cx="1013144" cy="4111499"/>
            </a:xfrm>
            <a:custGeom>
              <a:avLst/>
              <a:gdLst>
                <a:gd name="T0" fmla="*/ 213 w 225"/>
                <a:gd name="T1" fmla="*/ 0 h 914"/>
                <a:gd name="T2" fmla="*/ 225 w 225"/>
                <a:gd name="T3" fmla="*/ 502 h 914"/>
                <a:gd name="T4" fmla="*/ 113 w 225"/>
                <a:gd name="T5" fmla="*/ 631 h 914"/>
                <a:gd name="T6" fmla="*/ 1 w 225"/>
                <a:gd name="T7" fmla="*/ 914 h 914"/>
                <a:gd name="T8" fmla="*/ 0 w 225"/>
                <a:gd name="T9" fmla="*/ 429 h 914"/>
                <a:gd name="T10" fmla="*/ 84 w 225"/>
                <a:gd name="T11" fmla="*/ 175 h 914"/>
                <a:gd name="T12" fmla="*/ 213 w 225"/>
                <a:gd name="T13" fmla="*/ 0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914">
                  <a:moveTo>
                    <a:pt x="213" y="0"/>
                  </a:moveTo>
                  <a:cubicBezTo>
                    <a:pt x="225" y="502"/>
                    <a:pt x="225" y="502"/>
                    <a:pt x="225" y="502"/>
                  </a:cubicBezTo>
                  <a:cubicBezTo>
                    <a:pt x="225" y="502"/>
                    <a:pt x="151" y="595"/>
                    <a:pt x="113" y="631"/>
                  </a:cubicBezTo>
                  <a:cubicBezTo>
                    <a:pt x="62" y="681"/>
                    <a:pt x="1" y="876"/>
                    <a:pt x="1" y="914"/>
                  </a:cubicBezTo>
                  <a:cubicBezTo>
                    <a:pt x="0" y="429"/>
                    <a:pt x="0" y="429"/>
                    <a:pt x="0" y="429"/>
                  </a:cubicBezTo>
                  <a:cubicBezTo>
                    <a:pt x="0" y="429"/>
                    <a:pt x="25" y="251"/>
                    <a:pt x="84" y="175"/>
                  </a:cubicBezTo>
                  <a:cubicBezTo>
                    <a:pt x="143" y="100"/>
                    <a:pt x="194" y="41"/>
                    <a:pt x="213" y="0"/>
                  </a:cubicBezTo>
                  <a:close/>
                </a:path>
              </a:pathLst>
            </a:custGeom>
            <a:noFill/>
            <a:ln w="3175" cap="flat">
              <a:solidFill>
                <a:srgbClr val="B7B7B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93"/>
            <p:cNvSpPr>
              <a:spLocks/>
            </p:cNvSpPr>
            <p:nvPr userDrawn="1"/>
          </p:nvSpPr>
          <p:spPr bwMode="auto">
            <a:xfrm>
              <a:off x="1734724" y="2797823"/>
              <a:ext cx="517026" cy="4063978"/>
            </a:xfrm>
            <a:custGeom>
              <a:avLst/>
              <a:gdLst>
                <a:gd name="T0" fmla="*/ 115 w 115"/>
                <a:gd name="T1" fmla="*/ 904 h 904"/>
                <a:gd name="T2" fmla="*/ 0 w 115"/>
                <a:gd name="T3" fmla="*/ 488 h 904"/>
                <a:gd name="T4" fmla="*/ 20 w 115"/>
                <a:gd name="T5" fmla="*/ 0 h 904"/>
                <a:gd name="T6" fmla="*/ 115 w 115"/>
                <a:gd name="T7" fmla="*/ 406 h 904"/>
                <a:gd name="T8" fmla="*/ 115 w 115"/>
                <a:gd name="T9" fmla="*/ 904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904">
                  <a:moveTo>
                    <a:pt x="115" y="904"/>
                  </a:moveTo>
                  <a:cubicBezTo>
                    <a:pt x="115" y="904"/>
                    <a:pt x="0" y="546"/>
                    <a:pt x="0" y="48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83" y="368"/>
                    <a:pt x="115" y="406"/>
                  </a:cubicBezTo>
                  <a:lnTo>
                    <a:pt x="115" y="904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94"/>
            <p:cNvSpPr>
              <a:spLocks/>
            </p:cNvSpPr>
            <p:nvPr userDrawn="1"/>
          </p:nvSpPr>
          <p:spPr bwMode="auto">
            <a:xfrm>
              <a:off x="1734724" y="2797823"/>
              <a:ext cx="517026" cy="4063978"/>
            </a:xfrm>
            <a:custGeom>
              <a:avLst/>
              <a:gdLst>
                <a:gd name="T0" fmla="*/ 115 w 115"/>
                <a:gd name="T1" fmla="*/ 904 h 904"/>
                <a:gd name="T2" fmla="*/ 0 w 115"/>
                <a:gd name="T3" fmla="*/ 488 h 904"/>
                <a:gd name="T4" fmla="*/ 20 w 115"/>
                <a:gd name="T5" fmla="*/ 0 h 904"/>
                <a:gd name="T6" fmla="*/ 115 w 115"/>
                <a:gd name="T7" fmla="*/ 406 h 904"/>
                <a:gd name="T8" fmla="*/ 115 w 115"/>
                <a:gd name="T9" fmla="*/ 904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904">
                  <a:moveTo>
                    <a:pt x="115" y="904"/>
                  </a:moveTo>
                  <a:cubicBezTo>
                    <a:pt x="115" y="904"/>
                    <a:pt x="0" y="546"/>
                    <a:pt x="0" y="48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83" y="368"/>
                    <a:pt x="115" y="406"/>
                  </a:cubicBezTo>
                  <a:lnTo>
                    <a:pt x="115" y="904"/>
                  </a:lnTo>
                  <a:close/>
                </a:path>
              </a:pathLst>
            </a:custGeom>
            <a:noFill/>
            <a:ln w="3175" cap="flat">
              <a:solidFill>
                <a:srgbClr val="B7B7B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0" name="Freeform 95"/>
          <p:cNvSpPr>
            <a:spLocks/>
          </p:cNvSpPr>
          <p:nvPr userDrawn="1"/>
        </p:nvSpPr>
        <p:spPr bwMode="auto">
          <a:xfrm>
            <a:off x="1039553" y="1269528"/>
            <a:ext cx="1490667" cy="1190659"/>
          </a:xfrm>
          <a:custGeom>
            <a:avLst/>
            <a:gdLst>
              <a:gd name="T0" fmla="*/ 0 w 403"/>
              <a:gd name="T1" fmla="*/ 5 h 322"/>
              <a:gd name="T2" fmla="*/ 128 w 403"/>
              <a:gd name="T3" fmla="*/ 248 h 322"/>
              <a:gd name="T4" fmla="*/ 403 w 403"/>
              <a:gd name="T5" fmla="*/ 322 h 322"/>
              <a:gd name="T6" fmla="*/ 267 w 403"/>
              <a:gd name="T7" fmla="*/ 66 h 322"/>
              <a:gd name="T8" fmla="*/ 0 w 403"/>
              <a:gd name="T9" fmla="*/ 5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3" h="322">
                <a:moveTo>
                  <a:pt x="0" y="5"/>
                </a:moveTo>
                <a:cubicBezTo>
                  <a:pt x="128" y="248"/>
                  <a:pt x="128" y="248"/>
                  <a:pt x="128" y="248"/>
                </a:cubicBezTo>
                <a:cubicBezTo>
                  <a:pt x="128" y="248"/>
                  <a:pt x="286" y="242"/>
                  <a:pt x="403" y="322"/>
                </a:cubicBezTo>
                <a:cubicBezTo>
                  <a:pt x="267" y="66"/>
                  <a:pt x="267" y="66"/>
                  <a:pt x="267" y="66"/>
                </a:cubicBezTo>
                <a:cubicBezTo>
                  <a:pt x="267" y="66"/>
                  <a:pt x="131" y="0"/>
                  <a:pt x="0" y="5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Freeform 98"/>
          <p:cNvSpPr>
            <a:spLocks/>
          </p:cNvSpPr>
          <p:nvPr userDrawn="1"/>
        </p:nvSpPr>
        <p:spPr bwMode="auto">
          <a:xfrm>
            <a:off x="2556831" y="804820"/>
            <a:ext cx="549341" cy="845871"/>
          </a:xfrm>
          <a:custGeom>
            <a:avLst/>
            <a:gdLst>
              <a:gd name="T0" fmla="*/ 0 w 122"/>
              <a:gd name="T1" fmla="*/ 5 h 188"/>
              <a:gd name="T2" fmla="*/ 14 w 122"/>
              <a:gd name="T3" fmla="*/ 146 h 188"/>
              <a:gd name="T4" fmla="*/ 122 w 122"/>
              <a:gd name="T5" fmla="*/ 188 h 188"/>
              <a:gd name="T6" fmla="*/ 113 w 122"/>
              <a:gd name="T7" fmla="*/ 45 h 188"/>
              <a:gd name="T8" fmla="*/ 0 w 122"/>
              <a:gd name="T9" fmla="*/ 5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2" h="188">
                <a:moveTo>
                  <a:pt x="0" y="5"/>
                </a:moveTo>
                <a:cubicBezTo>
                  <a:pt x="14" y="146"/>
                  <a:pt x="14" y="146"/>
                  <a:pt x="14" y="146"/>
                </a:cubicBezTo>
                <a:cubicBezTo>
                  <a:pt x="14" y="146"/>
                  <a:pt x="111" y="163"/>
                  <a:pt x="122" y="188"/>
                </a:cubicBezTo>
                <a:cubicBezTo>
                  <a:pt x="113" y="45"/>
                  <a:pt x="113" y="45"/>
                  <a:pt x="113" y="45"/>
                </a:cubicBezTo>
                <a:cubicBezTo>
                  <a:pt x="113" y="45"/>
                  <a:pt x="57" y="0"/>
                  <a:pt x="0" y="5"/>
                </a:cubicBezTo>
                <a:close/>
              </a:path>
            </a:pathLst>
          </a:custGeom>
          <a:solidFill>
            <a:schemeClr val="bg1"/>
          </a:solidFill>
          <a:ln w="3175" cap="flat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99"/>
          <p:cNvSpPr>
            <a:spLocks/>
          </p:cNvSpPr>
          <p:nvPr userDrawn="1"/>
        </p:nvSpPr>
        <p:spPr bwMode="auto">
          <a:xfrm>
            <a:off x="3727394" y="204731"/>
            <a:ext cx="547880" cy="730506"/>
          </a:xfrm>
          <a:custGeom>
            <a:avLst/>
            <a:gdLst>
              <a:gd name="T0" fmla="*/ 144 w 161"/>
              <a:gd name="T1" fmla="*/ 15 h 215"/>
              <a:gd name="T2" fmla="*/ 0 w 161"/>
              <a:gd name="T3" fmla="*/ 52 h 215"/>
              <a:gd name="T4" fmla="*/ 15 w 161"/>
              <a:gd name="T5" fmla="*/ 215 h 215"/>
              <a:gd name="T6" fmla="*/ 161 w 161"/>
              <a:gd name="T7" fmla="*/ 171 h 215"/>
              <a:gd name="T8" fmla="*/ 144 w 161"/>
              <a:gd name="T9" fmla="*/ 15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" h="215">
                <a:moveTo>
                  <a:pt x="144" y="15"/>
                </a:moveTo>
                <a:cubicBezTo>
                  <a:pt x="144" y="15"/>
                  <a:pt x="72" y="0"/>
                  <a:pt x="0" y="52"/>
                </a:cubicBezTo>
                <a:cubicBezTo>
                  <a:pt x="15" y="215"/>
                  <a:pt x="15" y="215"/>
                  <a:pt x="15" y="215"/>
                </a:cubicBezTo>
                <a:cubicBezTo>
                  <a:pt x="15" y="215"/>
                  <a:pt x="88" y="160"/>
                  <a:pt x="161" y="171"/>
                </a:cubicBezTo>
                <a:lnTo>
                  <a:pt x="144" y="15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00" name="그룹 99"/>
          <p:cNvGrpSpPr/>
          <p:nvPr userDrawn="1"/>
        </p:nvGrpSpPr>
        <p:grpSpPr>
          <a:xfrm>
            <a:off x="10711664" y="236063"/>
            <a:ext cx="1238111" cy="203197"/>
            <a:chOff x="7910513" y="5729288"/>
            <a:chExt cx="3530600" cy="579437"/>
          </a:xfrm>
        </p:grpSpPr>
        <p:sp>
          <p:nvSpPr>
            <p:cNvPr id="63" name="Freeform 42"/>
            <p:cNvSpPr>
              <a:spLocks/>
            </p:cNvSpPr>
            <p:nvPr userDrawn="1"/>
          </p:nvSpPr>
          <p:spPr bwMode="auto">
            <a:xfrm>
              <a:off x="9920288" y="6153150"/>
              <a:ext cx="79375" cy="117475"/>
            </a:xfrm>
            <a:custGeom>
              <a:avLst/>
              <a:gdLst>
                <a:gd name="T0" fmla="*/ 0 w 50"/>
                <a:gd name="T1" fmla="*/ 74 h 74"/>
                <a:gd name="T2" fmla="*/ 0 w 50"/>
                <a:gd name="T3" fmla="*/ 0 h 74"/>
                <a:gd name="T4" fmla="*/ 9 w 50"/>
                <a:gd name="T5" fmla="*/ 0 h 74"/>
                <a:gd name="T6" fmla="*/ 9 w 50"/>
                <a:gd name="T7" fmla="*/ 29 h 74"/>
                <a:gd name="T8" fmla="*/ 38 w 50"/>
                <a:gd name="T9" fmla="*/ 29 h 74"/>
                <a:gd name="T10" fmla="*/ 38 w 50"/>
                <a:gd name="T11" fmla="*/ 0 h 74"/>
                <a:gd name="T12" fmla="*/ 50 w 50"/>
                <a:gd name="T13" fmla="*/ 0 h 74"/>
                <a:gd name="T14" fmla="*/ 50 w 50"/>
                <a:gd name="T15" fmla="*/ 74 h 74"/>
                <a:gd name="T16" fmla="*/ 38 w 50"/>
                <a:gd name="T17" fmla="*/ 74 h 74"/>
                <a:gd name="T18" fmla="*/ 38 w 50"/>
                <a:gd name="T19" fmla="*/ 41 h 74"/>
                <a:gd name="T20" fmla="*/ 9 w 50"/>
                <a:gd name="T21" fmla="*/ 41 h 74"/>
                <a:gd name="T22" fmla="*/ 9 w 50"/>
                <a:gd name="T23" fmla="*/ 74 h 74"/>
                <a:gd name="T24" fmla="*/ 0 w 50"/>
                <a:gd name="T25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74">
                  <a:moveTo>
                    <a:pt x="0" y="74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9" y="29"/>
                  </a:lnTo>
                  <a:lnTo>
                    <a:pt x="38" y="29"/>
                  </a:lnTo>
                  <a:lnTo>
                    <a:pt x="38" y="0"/>
                  </a:lnTo>
                  <a:lnTo>
                    <a:pt x="50" y="0"/>
                  </a:lnTo>
                  <a:lnTo>
                    <a:pt x="50" y="74"/>
                  </a:lnTo>
                  <a:lnTo>
                    <a:pt x="38" y="74"/>
                  </a:lnTo>
                  <a:lnTo>
                    <a:pt x="38" y="41"/>
                  </a:lnTo>
                  <a:lnTo>
                    <a:pt x="9" y="41"/>
                  </a:lnTo>
                  <a:lnTo>
                    <a:pt x="9" y="74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43"/>
            <p:cNvSpPr>
              <a:spLocks noEditPoints="1"/>
            </p:cNvSpPr>
            <p:nvPr userDrawn="1"/>
          </p:nvSpPr>
          <p:spPr bwMode="auto">
            <a:xfrm>
              <a:off x="10018713" y="6180138"/>
              <a:ext cx="88900" cy="93662"/>
            </a:xfrm>
            <a:custGeom>
              <a:avLst/>
              <a:gdLst>
                <a:gd name="T0" fmla="*/ 4 w 24"/>
                <a:gd name="T1" fmla="*/ 21 h 25"/>
                <a:gd name="T2" fmla="*/ 0 w 24"/>
                <a:gd name="T3" fmla="*/ 12 h 25"/>
                <a:gd name="T4" fmla="*/ 1 w 24"/>
                <a:gd name="T5" fmla="*/ 7 h 25"/>
                <a:gd name="T6" fmla="*/ 4 w 24"/>
                <a:gd name="T7" fmla="*/ 3 h 25"/>
                <a:gd name="T8" fmla="*/ 8 w 24"/>
                <a:gd name="T9" fmla="*/ 0 h 25"/>
                <a:gd name="T10" fmla="*/ 12 w 24"/>
                <a:gd name="T11" fmla="*/ 0 h 25"/>
                <a:gd name="T12" fmla="*/ 16 w 24"/>
                <a:gd name="T13" fmla="*/ 0 h 25"/>
                <a:gd name="T14" fmla="*/ 20 w 24"/>
                <a:gd name="T15" fmla="*/ 3 h 25"/>
                <a:gd name="T16" fmla="*/ 20 w 24"/>
                <a:gd name="T17" fmla="*/ 0 h 25"/>
                <a:gd name="T18" fmla="*/ 24 w 24"/>
                <a:gd name="T19" fmla="*/ 0 h 25"/>
                <a:gd name="T20" fmla="*/ 24 w 24"/>
                <a:gd name="T21" fmla="*/ 24 h 25"/>
                <a:gd name="T22" fmla="*/ 20 w 24"/>
                <a:gd name="T23" fmla="*/ 24 h 25"/>
                <a:gd name="T24" fmla="*/ 20 w 24"/>
                <a:gd name="T25" fmla="*/ 22 h 25"/>
                <a:gd name="T26" fmla="*/ 16 w 24"/>
                <a:gd name="T27" fmla="*/ 24 h 25"/>
                <a:gd name="T28" fmla="*/ 12 w 24"/>
                <a:gd name="T29" fmla="*/ 25 h 25"/>
                <a:gd name="T30" fmla="*/ 4 w 24"/>
                <a:gd name="T31" fmla="*/ 21 h 25"/>
                <a:gd name="T32" fmla="*/ 18 w 24"/>
                <a:gd name="T33" fmla="*/ 6 h 25"/>
                <a:gd name="T34" fmla="*/ 13 w 24"/>
                <a:gd name="T35" fmla="*/ 4 h 25"/>
                <a:gd name="T36" fmla="*/ 7 w 24"/>
                <a:gd name="T37" fmla="*/ 6 h 25"/>
                <a:gd name="T38" fmla="*/ 5 w 24"/>
                <a:gd name="T39" fmla="*/ 12 h 25"/>
                <a:gd name="T40" fmla="*/ 7 w 24"/>
                <a:gd name="T41" fmla="*/ 18 h 25"/>
                <a:gd name="T42" fmla="*/ 13 w 24"/>
                <a:gd name="T43" fmla="*/ 20 h 25"/>
                <a:gd name="T44" fmla="*/ 18 w 24"/>
                <a:gd name="T45" fmla="*/ 18 h 25"/>
                <a:gd name="T46" fmla="*/ 20 w 24"/>
                <a:gd name="T47" fmla="*/ 12 h 25"/>
                <a:gd name="T48" fmla="*/ 18 w 24"/>
                <a:gd name="T49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25">
                  <a:moveTo>
                    <a:pt x="4" y="21"/>
                  </a:moveTo>
                  <a:cubicBezTo>
                    <a:pt x="2" y="19"/>
                    <a:pt x="0" y="16"/>
                    <a:pt x="0" y="12"/>
                  </a:cubicBezTo>
                  <a:cubicBezTo>
                    <a:pt x="0" y="10"/>
                    <a:pt x="1" y="9"/>
                    <a:pt x="1" y="7"/>
                  </a:cubicBezTo>
                  <a:cubicBezTo>
                    <a:pt x="2" y="6"/>
                    <a:pt x="3" y="4"/>
                    <a:pt x="4" y="3"/>
                  </a:cubicBezTo>
                  <a:cubicBezTo>
                    <a:pt x="5" y="2"/>
                    <a:pt x="6" y="1"/>
                    <a:pt x="8" y="0"/>
                  </a:cubicBezTo>
                  <a:cubicBezTo>
                    <a:pt x="9" y="0"/>
                    <a:pt x="11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2"/>
                    <a:pt x="20" y="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8" y="23"/>
                    <a:pt x="17" y="24"/>
                    <a:pt x="16" y="24"/>
                  </a:cubicBezTo>
                  <a:cubicBezTo>
                    <a:pt x="15" y="25"/>
                    <a:pt x="14" y="25"/>
                    <a:pt x="12" y="25"/>
                  </a:cubicBezTo>
                  <a:cubicBezTo>
                    <a:pt x="9" y="25"/>
                    <a:pt x="6" y="24"/>
                    <a:pt x="4" y="21"/>
                  </a:cubicBezTo>
                  <a:close/>
                  <a:moveTo>
                    <a:pt x="18" y="6"/>
                  </a:moveTo>
                  <a:cubicBezTo>
                    <a:pt x="16" y="5"/>
                    <a:pt x="15" y="4"/>
                    <a:pt x="13" y="4"/>
                  </a:cubicBezTo>
                  <a:cubicBezTo>
                    <a:pt x="11" y="4"/>
                    <a:pt x="9" y="5"/>
                    <a:pt x="7" y="6"/>
                  </a:cubicBezTo>
                  <a:cubicBezTo>
                    <a:pt x="6" y="8"/>
                    <a:pt x="5" y="10"/>
                    <a:pt x="5" y="12"/>
                  </a:cubicBezTo>
                  <a:cubicBezTo>
                    <a:pt x="5" y="14"/>
                    <a:pt x="6" y="16"/>
                    <a:pt x="7" y="18"/>
                  </a:cubicBezTo>
                  <a:cubicBezTo>
                    <a:pt x="9" y="20"/>
                    <a:pt x="11" y="20"/>
                    <a:pt x="13" y="20"/>
                  </a:cubicBezTo>
                  <a:cubicBezTo>
                    <a:pt x="15" y="20"/>
                    <a:pt x="16" y="20"/>
                    <a:pt x="18" y="18"/>
                  </a:cubicBezTo>
                  <a:cubicBezTo>
                    <a:pt x="19" y="16"/>
                    <a:pt x="20" y="14"/>
                    <a:pt x="20" y="12"/>
                  </a:cubicBezTo>
                  <a:cubicBezTo>
                    <a:pt x="20" y="10"/>
                    <a:pt x="19" y="8"/>
                    <a:pt x="18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44"/>
            <p:cNvSpPr>
              <a:spLocks/>
            </p:cNvSpPr>
            <p:nvPr userDrawn="1"/>
          </p:nvSpPr>
          <p:spPr bwMode="auto">
            <a:xfrm>
              <a:off x="10134600" y="6180138"/>
              <a:ext cx="71437" cy="90487"/>
            </a:xfrm>
            <a:custGeom>
              <a:avLst/>
              <a:gdLst>
                <a:gd name="T0" fmla="*/ 0 w 19"/>
                <a:gd name="T1" fmla="*/ 24 h 24"/>
                <a:gd name="T2" fmla="*/ 0 w 19"/>
                <a:gd name="T3" fmla="*/ 0 h 24"/>
                <a:gd name="T4" fmla="*/ 4 w 19"/>
                <a:gd name="T5" fmla="*/ 0 h 24"/>
                <a:gd name="T6" fmla="*/ 4 w 19"/>
                <a:gd name="T7" fmla="*/ 2 h 24"/>
                <a:gd name="T8" fmla="*/ 7 w 19"/>
                <a:gd name="T9" fmla="*/ 0 h 24"/>
                <a:gd name="T10" fmla="*/ 10 w 19"/>
                <a:gd name="T11" fmla="*/ 0 h 24"/>
                <a:gd name="T12" fmla="*/ 17 w 19"/>
                <a:gd name="T13" fmla="*/ 3 h 24"/>
                <a:gd name="T14" fmla="*/ 19 w 19"/>
                <a:gd name="T15" fmla="*/ 11 h 24"/>
                <a:gd name="T16" fmla="*/ 19 w 19"/>
                <a:gd name="T17" fmla="*/ 24 h 24"/>
                <a:gd name="T18" fmla="*/ 15 w 19"/>
                <a:gd name="T19" fmla="*/ 24 h 24"/>
                <a:gd name="T20" fmla="*/ 15 w 19"/>
                <a:gd name="T21" fmla="*/ 12 h 24"/>
                <a:gd name="T22" fmla="*/ 14 w 19"/>
                <a:gd name="T23" fmla="*/ 6 h 24"/>
                <a:gd name="T24" fmla="*/ 10 w 19"/>
                <a:gd name="T25" fmla="*/ 4 h 24"/>
                <a:gd name="T26" fmla="*/ 5 w 19"/>
                <a:gd name="T27" fmla="*/ 7 h 24"/>
                <a:gd name="T28" fmla="*/ 4 w 19"/>
                <a:gd name="T29" fmla="*/ 13 h 24"/>
                <a:gd name="T30" fmla="*/ 4 w 19"/>
                <a:gd name="T31" fmla="*/ 24 h 24"/>
                <a:gd name="T32" fmla="*/ 0 w 19"/>
                <a:gd name="T3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24">
                  <a:moveTo>
                    <a:pt x="0" y="2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1"/>
                    <a:pt x="6" y="1"/>
                    <a:pt x="7" y="0"/>
                  </a:cubicBezTo>
                  <a:cubicBezTo>
                    <a:pt x="8" y="0"/>
                    <a:pt x="9" y="0"/>
                    <a:pt x="10" y="0"/>
                  </a:cubicBezTo>
                  <a:cubicBezTo>
                    <a:pt x="13" y="0"/>
                    <a:pt x="15" y="1"/>
                    <a:pt x="17" y="3"/>
                  </a:cubicBezTo>
                  <a:cubicBezTo>
                    <a:pt x="19" y="4"/>
                    <a:pt x="19" y="7"/>
                    <a:pt x="19" y="11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9"/>
                    <a:pt x="15" y="7"/>
                    <a:pt x="14" y="6"/>
                  </a:cubicBezTo>
                  <a:cubicBezTo>
                    <a:pt x="13" y="5"/>
                    <a:pt x="12" y="4"/>
                    <a:pt x="10" y="4"/>
                  </a:cubicBezTo>
                  <a:cubicBezTo>
                    <a:pt x="8" y="4"/>
                    <a:pt x="6" y="5"/>
                    <a:pt x="5" y="7"/>
                  </a:cubicBezTo>
                  <a:cubicBezTo>
                    <a:pt x="5" y="8"/>
                    <a:pt x="4" y="10"/>
                    <a:pt x="4" y="13"/>
                  </a:cubicBezTo>
                  <a:cubicBezTo>
                    <a:pt x="4" y="24"/>
                    <a:pt x="4" y="24"/>
                    <a:pt x="4" y="24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45"/>
            <p:cNvSpPr>
              <a:spLocks noEditPoints="1"/>
            </p:cNvSpPr>
            <p:nvPr userDrawn="1"/>
          </p:nvSpPr>
          <p:spPr bwMode="auto">
            <a:xfrm>
              <a:off x="10225088" y="6153150"/>
              <a:ext cx="90487" cy="120650"/>
            </a:xfrm>
            <a:custGeom>
              <a:avLst/>
              <a:gdLst>
                <a:gd name="T0" fmla="*/ 9 w 24"/>
                <a:gd name="T1" fmla="*/ 31 h 32"/>
                <a:gd name="T2" fmla="*/ 5 w 24"/>
                <a:gd name="T3" fmla="*/ 29 h 32"/>
                <a:gd name="T4" fmla="*/ 5 w 24"/>
                <a:gd name="T5" fmla="*/ 31 h 32"/>
                <a:gd name="T6" fmla="*/ 0 w 24"/>
                <a:gd name="T7" fmla="*/ 31 h 32"/>
                <a:gd name="T8" fmla="*/ 0 w 24"/>
                <a:gd name="T9" fmla="*/ 0 h 32"/>
                <a:gd name="T10" fmla="*/ 5 w 24"/>
                <a:gd name="T11" fmla="*/ 0 h 32"/>
                <a:gd name="T12" fmla="*/ 5 w 24"/>
                <a:gd name="T13" fmla="*/ 10 h 32"/>
                <a:gd name="T14" fmla="*/ 9 w 24"/>
                <a:gd name="T15" fmla="*/ 7 h 32"/>
                <a:gd name="T16" fmla="*/ 13 w 24"/>
                <a:gd name="T17" fmla="*/ 7 h 32"/>
                <a:gd name="T18" fmla="*/ 17 w 24"/>
                <a:gd name="T19" fmla="*/ 7 h 32"/>
                <a:gd name="T20" fmla="*/ 21 w 24"/>
                <a:gd name="T21" fmla="*/ 10 h 32"/>
                <a:gd name="T22" fmla="*/ 23 w 24"/>
                <a:gd name="T23" fmla="*/ 14 h 32"/>
                <a:gd name="T24" fmla="*/ 24 w 24"/>
                <a:gd name="T25" fmla="*/ 19 h 32"/>
                <a:gd name="T26" fmla="*/ 21 w 24"/>
                <a:gd name="T27" fmla="*/ 28 h 32"/>
                <a:gd name="T28" fmla="*/ 12 w 24"/>
                <a:gd name="T29" fmla="*/ 32 h 32"/>
                <a:gd name="T30" fmla="*/ 9 w 24"/>
                <a:gd name="T31" fmla="*/ 31 h 32"/>
                <a:gd name="T32" fmla="*/ 7 w 24"/>
                <a:gd name="T33" fmla="*/ 25 h 32"/>
                <a:gd name="T34" fmla="*/ 12 w 24"/>
                <a:gd name="T35" fmla="*/ 27 h 32"/>
                <a:gd name="T36" fmla="*/ 17 w 24"/>
                <a:gd name="T37" fmla="*/ 25 h 32"/>
                <a:gd name="T38" fmla="*/ 20 w 24"/>
                <a:gd name="T39" fmla="*/ 19 h 32"/>
                <a:gd name="T40" fmla="*/ 17 w 24"/>
                <a:gd name="T41" fmla="*/ 13 h 32"/>
                <a:gd name="T42" fmla="*/ 12 w 24"/>
                <a:gd name="T43" fmla="*/ 11 h 32"/>
                <a:gd name="T44" fmla="*/ 7 w 24"/>
                <a:gd name="T45" fmla="*/ 14 h 32"/>
                <a:gd name="T46" fmla="*/ 5 w 24"/>
                <a:gd name="T47" fmla="*/ 19 h 32"/>
                <a:gd name="T48" fmla="*/ 7 w 24"/>
                <a:gd name="T49" fmla="*/ 2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32">
                  <a:moveTo>
                    <a:pt x="9" y="31"/>
                  </a:moveTo>
                  <a:cubicBezTo>
                    <a:pt x="8" y="31"/>
                    <a:pt x="6" y="30"/>
                    <a:pt x="5" y="29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6" y="9"/>
                    <a:pt x="8" y="8"/>
                    <a:pt x="9" y="7"/>
                  </a:cubicBezTo>
                  <a:cubicBezTo>
                    <a:pt x="10" y="7"/>
                    <a:pt x="11" y="7"/>
                    <a:pt x="13" y="7"/>
                  </a:cubicBezTo>
                  <a:cubicBezTo>
                    <a:pt x="14" y="7"/>
                    <a:pt x="16" y="7"/>
                    <a:pt x="17" y="7"/>
                  </a:cubicBezTo>
                  <a:cubicBezTo>
                    <a:pt x="18" y="8"/>
                    <a:pt x="20" y="9"/>
                    <a:pt x="21" y="10"/>
                  </a:cubicBezTo>
                  <a:cubicBezTo>
                    <a:pt x="22" y="11"/>
                    <a:pt x="23" y="13"/>
                    <a:pt x="23" y="14"/>
                  </a:cubicBezTo>
                  <a:cubicBezTo>
                    <a:pt x="24" y="16"/>
                    <a:pt x="24" y="17"/>
                    <a:pt x="24" y="19"/>
                  </a:cubicBezTo>
                  <a:cubicBezTo>
                    <a:pt x="24" y="23"/>
                    <a:pt x="23" y="26"/>
                    <a:pt x="21" y="28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11" y="32"/>
                    <a:pt x="10" y="32"/>
                    <a:pt x="9" y="31"/>
                  </a:cubicBezTo>
                  <a:close/>
                  <a:moveTo>
                    <a:pt x="7" y="25"/>
                  </a:moveTo>
                  <a:cubicBezTo>
                    <a:pt x="8" y="27"/>
                    <a:pt x="10" y="27"/>
                    <a:pt x="12" y="27"/>
                  </a:cubicBezTo>
                  <a:cubicBezTo>
                    <a:pt x="14" y="27"/>
                    <a:pt x="16" y="27"/>
                    <a:pt x="17" y="25"/>
                  </a:cubicBezTo>
                  <a:cubicBezTo>
                    <a:pt x="19" y="23"/>
                    <a:pt x="20" y="21"/>
                    <a:pt x="20" y="19"/>
                  </a:cubicBezTo>
                  <a:cubicBezTo>
                    <a:pt x="20" y="17"/>
                    <a:pt x="19" y="15"/>
                    <a:pt x="17" y="13"/>
                  </a:cubicBezTo>
                  <a:cubicBezTo>
                    <a:pt x="16" y="12"/>
                    <a:pt x="14" y="11"/>
                    <a:pt x="12" y="11"/>
                  </a:cubicBezTo>
                  <a:cubicBezTo>
                    <a:pt x="10" y="11"/>
                    <a:pt x="8" y="12"/>
                    <a:pt x="7" y="14"/>
                  </a:cubicBezTo>
                  <a:cubicBezTo>
                    <a:pt x="5" y="15"/>
                    <a:pt x="5" y="17"/>
                    <a:pt x="5" y="19"/>
                  </a:cubicBezTo>
                  <a:cubicBezTo>
                    <a:pt x="5" y="22"/>
                    <a:pt x="6" y="23"/>
                    <a:pt x="7" y="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46"/>
            <p:cNvSpPr>
              <a:spLocks noEditPoints="1"/>
            </p:cNvSpPr>
            <p:nvPr userDrawn="1"/>
          </p:nvSpPr>
          <p:spPr bwMode="auto">
            <a:xfrm>
              <a:off x="10337800" y="6153150"/>
              <a:ext cx="15875" cy="117475"/>
            </a:xfrm>
            <a:custGeom>
              <a:avLst/>
              <a:gdLst>
                <a:gd name="T0" fmla="*/ 0 w 10"/>
                <a:gd name="T1" fmla="*/ 17 h 74"/>
                <a:gd name="T2" fmla="*/ 10 w 10"/>
                <a:gd name="T3" fmla="*/ 17 h 74"/>
                <a:gd name="T4" fmla="*/ 10 w 10"/>
                <a:gd name="T5" fmla="*/ 74 h 74"/>
                <a:gd name="T6" fmla="*/ 0 w 10"/>
                <a:gd name="T7" fmla="*/ 74 h 74"/>
                <a:gd name="T8" fmla="*/ 0 w 10"/>
                <a:gd name="T9" fmla="*/ 17 h 74"/>
                <a:gd name="T10" fmla="*/ 0 w 10"/>
                <a:gd name="T11" fmla="*/ 10 h 74"/>
                <a:gd name="T12" fmla="*/ 0 w 10"/>
                <a:gd name="T13" fmla="*/ 0 h 74"/>
                <a:gd name="T14" fmla="*/ 10 w 10"/>
                <a:gd name="T15" fmla="*/ 0 h 74"/>
                <a:gd name="T16" fmla="*/ 10 w 10"/>
                <a:gd name="T17" fmla="*/ 10 h 74"/>
                <a:gd name="T18" fmla="*/ 0 w 10"/>
                <a:gd name="T19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74">
                  <a:moveTo>
                    <a:pt x="0" y="17"/>
                  </a:moveTo>
                  <a:lnTo>
                    <a:pt x="10" y="17"/>
                  </a:lnTo>
                  <a:lnTo>
                    <a:pt x="10" y="74"/>
                  </a:lnTo>
                  <a:lnTo>
                    <a:pt x="0" y="74"/>
                  </a:lnTo>
                  <a:lnTo>
                    <a:pt x="0" y="17"/>
                  </a:lnTo>
                  <a:close/>
                  <a:moveTo>
                    <a:pt x="0" y="10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47"/>
            <p:cNvSpPr>
              <a:spLocks/>
            </p:cNvSpPr>
            <p:nvPr userDrawn="1"/>
          </p:nvSpPr>
          <p:spPr bwMode="auto">
            <a:xfrm>
              <a:off x="10379075" y="6153150"/>
              <a:ext cx="38100" cy="117475"/>
            </a:xfrm>
            <a:custGeom>
              <a:avLst/>
              <a:gdLst>
                <a:gd name="T0" fmla="*/ 7 w 24"/>
                <a:gd name="T1" fmla="*/ 29 h 74"/>
                <a:gd name="T2" fmla="*/ 0 w 24"/>
                <a:gd name="T3" fmla="*/ 29 h 74"/>
                <a:gd name="T4" fmla="*/ 0 w 24"/>
                <a:gd name="T5" fmla="*/ 17 h 74"/>
                <a:gd name="T6" fmla="*/ 7 w 24"/>
                <a:gd name="T7" fmla="*/ 17 h 74"/>
                <a:gd name="T8" fmla="*/ 7 w 24"/>
                <a:gd name="T9" fmla="*/ 0 h 74"/>
                <a:gd name="T10" fmla="*/ 17 w 24"/>
                <a:gd name="T11" fmla="*/ 0 h 74"/>
                <a:gd name="T12" fmla="*/ 17 w 24"/>
                <a:gd name="T13" fmla="*/ 17 h 74"/>
                <a:gd name="T14" fmla="*/ 24 w 24"/>
                <a:gd name="T15" fmla="*/ 17 h 74"/>
                <a:gd name="T16" fmla="*/ 24 w 24"/>
                <a:gd name="T17" fmla="*/ 29 h 74"/>
                <a:gd name="T18" fmla="*/ 17 w 24"/>
                <a:gd name="T19" fmla="*/ 29 h 74"/>
                <a:gd name="T20" fmla="*/ 17 w 24"/>
                <a:gd name="T21" fmla="*/ 74 h 74"/>
                <a:gd name="T22" fmla="*/ 7 w 24"/>
                <a:gd name="T23" fmla="*/ 74 h 74"/>
                <a:gd name="T24" fmla="*/ 7 w 24"/>
                <a:gd name="T25" fmla="*/ 2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74">
                  <a:moveTo>
                    <a:pt x="7" y="29"/>
                  </a:moveTo>
                  <a:lnTo>
                    <a:pt x="0" y="29"/>
                  </a:lnTo>
                  <a:lnTo>
                    <a:pt x="0" y="17"/>
                  </a:lnTo>
                  <a:lnTo>
                    <a:pt x="7" y="17"/>
                  </a:lnTo>
                  <a:lnTo>
                    <a:pt x="7" y="0"/>
                  </a:lnTo>
                  <a:lnTo>
                    <a:pt x="17" y="0"/>
                  </a:lnTo>
                  <a:lnTo>
                    <a:pt x="17" y="17"/>
                  </a:lnTo>
                  <a:lnTo>
                    <a:pt x="24" y="17"/>
                  </a:lnTo>
                  <a:lnTo>
                    <a:pt x="24" y="29"/>
                  </a:lnTo>
                  <a:lnTo>
                    <a:pt x="17" y="29"/>
                  </a:lnTo>
                  <a:lnTo>
                    <a:pt x="17" y="74"/>
                  </a:lnTo>
                  <a:lnTo>
                    <a:pt x="7" y="74"/>
                  </a:lnTo>
                  <a:lnTo>
                    <a:pt x="7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48"/>
            <p:cNvSpPr>
              <a:spLocks/>
            </p:cNvSpPr>
            <p:nvPr userDrawn="1"/>
          </p:nvSpPr>
          <p:spPr bwMode="auto">
            <a:xfrm>
              <a:off x="10502900" y="6153150"/>
              <a:ext cx="117475" cy="117475"/>
            </a:xfrm>
            <a:custGeom>
              <a:avLst/>
              <a:gdLst>
                <a:gd name="T0" fmla="*/ 0 w 74"/>
                <a:gd name="T1" fmla="*/ 74 h 74"/>
                <a:gd name="T2" fmla="*/ 0 w 74"/>
                <a:gd name="T3" fmla="*/ 0 h 74"/>
                <a:gd name="T4" fmla="*/ 17 w 74"/>
                <a:gd name="T5" fmla="*/ 0 h 74"/>
                <a:gd name="T6" fmla="*/ 38 w 74"/>
                <a:gd name="T7" fmla="*/ 55 h 74"/>
                <a:gd name="T8" fmla="*/ 57 w 74"/>
                <a:gd name="T9" fmla="*/ 0 h 74"/>
                <a:gd name="T10" fmla="*/ 74 w 74"/>
                <a:gd name="T11" fmla="*/ 0 h 74"/>
                <a:gd name="T12" fmla="*/ 74 w 74"/>
                <a:gd name="T13" fmla="*/ 74 h 74"/>
                <a:gd name="T14" fmla="*/ 62 w 74"/>
                <a:gd name="T15" fmla="*/ 74 h 74"/>
                <a:gd name="T16" fmla="*/ 62 w 74"/>
                <a:gd name="T17" fmla="*/ 15 h 74"/>
                <a:gd name="T18" fmla="*/ 41 w 74"/>
                <a:gd name="T19" fmla="*/ 74 h 74"/>
                <a:gd name="T20" fmla="*/ 34 w 74"/>
                <a:gd name="T21" fmla="*/ 74 h 74"/>
                <a:gd name="T22" fmla="*/ 12 w 74"/>
                <a:gd name="T23" fmla="*/ 15 h 74"/>
                <a:gd name="T24" fmla="*/ 12 w 74"/>
                <a:gd name="T25" fmla="*/ 74 h 74"/>
                <a:gd name="T26" fmla="*/ 0 w 74"/>
                <a:gd name="T2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" h="74">
                  <a:moveTo>
                    <a:pt x="0" y="74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38" y="55"/>
                  </a:lnTo>
                  <a:lnTo>
                    <a:pt x="57" y="0"/>
                  </a:lnTo>
                  <a:lnTo>
                    <a:pt x="74" y="0"/>
                  </a:lnTo>
                  <a:lnTo>
                    <a:pt x="74" y="74"/>
                  </a:lnTo>
                  <a:lnTo>
                    <a:pt x="62" y="74"/>
                  </a:lnTo>
                  <a:lnTo>
                    <a:pt x="62" y="15"/>
                  </a:lnTo>
                  <a:lnTo>
                    <a:pt x="41" y="74"/>
                  </a:lnTo>
                  <a:lnTo>
                    <a:pt x="34" y="74"/>
                  </a:lnTo>
                  <a:lnTo>
                    <a:pt x="12" y="15"/>
                  </a:lnTo>
                  <a:lnTo>
                    <a:pt x="12" y="74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49"/>
            <p:cNvSpPr>
              <a:spLocks noEditPoints="1"/>
            </p:cNvSpPr>
            <p:nvPr userDrawn="1"/>
          </p:nvSpPr>
          <p:spPr bwMode="auto">
            <a:xfrm>
              <a:off x="10639425" y="6176963"/>
              <a:ext cx="90487" cy="96837"/>
            </a:xfrm>
            <a:custGeom>
              <a:avLst/>
              <a:gdLst>
                <a:gd name="T0" fmla="*/ 5 w 24"/>
                <a:gd name="T1" fmla="*/ 15 h 26"/>
                <a:gd name="T2" fmla="*/ 8 w 24"/>
                <a:gd name="T3" fmla="*/ 20 h 26"/>
                <a:gd name="T4" fmla="*/ 12 w 24"/>
                <a:gd name="T5" fmla="*/ 21 h 26"/>
                <a:gd name="T6" fmla="*/ 16 w 24"/>
                <a:gd name="T7" fmla="*/ 20 h 26"/>
                <a:gd name="T8" fmla="*/ 18 w 24"/>
                <a:gd name="T9" fmla="*/ 18 h 26"/>
                <a:gd name="T10" fmla="*/ 23 w 24"/>
                <a:gd name="T11" fmla="*/ 18 h 26"/>
                <a:gd name="T12" fmla="*/ 19 w 24"/>
                <a:gd name="T13" fmla="*/ 24 h 26"/>
                <a:gd name="T14" fmla="*/ 12 w 24"/>
                <a:gd name="T15" fmla="*/ 26 h 26"/>
                <a:gd name="T16" fmla="*/ 8 w 24"/>
                <a:gd name="T17" fmla="*/ 25 h 26"/>
                <a:gd name="T18" fmla="*/ 4 w 24"/>
                <a:gd name="T19" fmla="*/ 22 h 26"/>
                <a:gd name="T20" fmla="*/ 1 w 24"/>
                <a:gd name="T21" fmla="*/ 18 h 26"/>
                <a:gd name="T22" fmla="*/ 0 w 24"/>
                <a:gd name="T23" fmla="*/ 13 h 26"/>
                <a:gd name="T24" fmla="*/ 1 w 24"/>
                <a:gd name="T25" fmla="*/ 8 h 26"/>
                <a:gd name="T26" fmla="*/ 4 w 24"/>
                <a:gd name="T27" fmla="*/ 4 h 26"/>
                <a:gd name="T28" fmla="*/ 8 w 24"/>
                <a:gd name="T29" fmla="*/ 1 h 26"/>
                <a:gd name="T30" fmla="*/ 12 w 24"/>
                <a:gd name="T31" fmla="*/ 0 h 26"/>
                <a:gd name="T32" fmla="*/ 18 w 24"/>
                <a:gd name="T33" fmla="*/ 2 h 26"/>
                <a:gd name="T34" fmla="*/ 22 w 24"/>
                <a:gd name="T35" fmla="*/ 6 h 26"/>
                <a:gd name="T36" fmla="*/ 24 w 24"/>
                <a:gd name="T37" fmla="*/ 10 h 26"/>
                <a:gd name="T38" fmla="*/ 24 w 24"/>
                <a:gd name="T39" fmla="*/ 14 h 26"/>
                <a:gd name="T40" fmla="*/ 24 w 24"/>
                <a:gd name="T41" fmla="*/ 15 h 26"/>
                <a:gd name="T42" fmla="*/ 5 w 24"/>
                <a:gd name="T43" fmla="*/ 15 h 26"/>
                <a:gd name="T44" fmla="*/ 8 w 24"/>
                <a:gd name="T45" fmla="*/ 6 h 26"/>
                <a:gd name="T46" fmla="*/ 5 w 24"/>
                <a:gd name="T47" fmla="*/ 11 h 26"/>
                <a:gd name="T48" fmla="*/ 19 w 24"/>
                <a:gd name="T49" fmla="*/ 11 h 26"/>
                <a:gd name="T50" fmla="*/ 16 w 24"/>
                <a:gd name="T51" fmla="*/ 6 h 26"/>
                <a:gd name="T52" fmla="*/ 12 w 24"/>
                <a:gd name="T53" fmla="*/ 5 h 26"/>
                <a:gd name="T54" fmla="*/ 8 w 24"/>
                <a:gd name="T5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" h="26">
                  <a:moveTo>
                    <a:pt x="5" y="15"/>
                  </a:moveTo>
                  <a:cubicBezTo>
                    <a:pt x="6" y="17"/>
                    <a:pt x="7" y="19"/>
                    <a:pt x="8" y="20"/>
                  </a:cubicBezTo>
                  <a:cubicBezTo>
                    <a:pt x="9" y="21"/>
                    <a:pt x="11" y="21"/>
                    <a:pt x="12" y="21"/>
                  </a:cubicBezTo>
                  <a:cubicBezTo>
                    <a:pt x="14" y="21"/>
                    <a:pt x="15" y="21"/>
                    <a:pt x="16" y="20"/>
                  </a:cubicBezTo>
                  <a:cubicBezTo>
                    <a:pt x="17" y="20"/>
                    <a:pt x="18" y="19"/>
                    <a:pt x="18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21"/>
                    <a:pt x="21" y="22"/>
                    <a:pt x="19" y="24"/>
                  </a:cubicBezTo>
                  <a:cubicBezTo>
                    <a:pt x="17" y="25"/>
                    <a:pt x="15" y="26"/>
                    <a:pt x="12" y="26"/>
                  </a:cubicBezTo>
                  <a:cubicBezTo>
                    <a:pt x="11" y="26"/>
                    <a:pt x="9" y="26"/>
                    <a:pt x="8" y="25"/>
                  </a:cubicBezTo>
                  <a:cubicBezTo>
                    <a:pt x="6" y="24"/>
                    <a:pt x="5" y="23"/>
                    <a:pt x="4" y="22"/>
                  </a:cubicBezTo>
                  <a:cubicBezTo>
                    <a:pt x="3" y="21"/>
                    <a:pt x="2" y="20"/>
                    <a:pt x="1" y="18"/>
                  </a:cubicBezTo>
                  <a:cubicBezTo>
                    <a:pt x="1" y="16"/>
                    <a:pt x="0" y="15"/>
                    <a:pt x="0" y="13"/>
                  </a:cubicBezTo>
                  <a:cubicBezTo>
                    <a:pt x="0" y="12"/>
                    <a:pt x="1" y="10"/>
                    <a:pt x="1" y="8"/>
                  </a:cubicBezTo>
                  <a:cubicBezTo>
                    <a:pt x="2" y="7"/>
                    <a:pt x="3" y="6"/>
                    <a:pt x="4" y="4"/>
                  </a:cubicBezTo>
                  <a:cubicBezTo>
                    <a:pt x="5" y="3"/>
                    <a:pt x="6" y="2"/>
                    <a:pt x="8" y="1"/>
                  </a:cubicBezTo>
                  <a:cubicBezTo>
                    <a:pt x="9" y="1"/>
                    <a:pt x="10" y="0"/>
                    <a:pt x="12" y="0"/>
                  </a:cubicBezTo>
                  <a:cubicBezTo>
                    <a:pt x="14" y="0"/>
                    <a:pt x="16" y="1"/>
                    <a:pt x="18" y="2"/>
                  </a:cubicBezTo>
                  <a:cubicBezTo>
                    <a:pt x="20" y="3"/>
                    <a:pt x="21" y="4"/>
                    <a:pt x="22" y="6"/>
                  </a:cubicBezTo>
                  <a:cubicBezTo>
                    <a:pt x="23" y="7"/>
                    <a:pt x="23" y="8"/>
                    <a:pt x="24" y="10"/>
                  </a:cubicBezTo>
                  <a:cubicBezTo>
                    <a:pt x="24" y="11"/>
                    <a:pt x="24" y="12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lnTo>
                    <a:pt x="5" y="15"/>
                  </a:lnTo>
                  <a:close/>
                  <a:moveTo>
                    <a:pt x="8" y="6"/>
                  </a:moveTo>
                  <a:cubicBezTo>
                    <a:pt x="7" y="7"/>
                    <a:pt x="6" y="9"/>
                    <a:pt x="5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8" y="9"/>
                    <a:pt x="18" y="7"/>
                    <a:pt x="16" y="6"/>
                  </a:cubicBezTo>
                  <a:cubicBezTo>
                    <a:pt x="15" y="6"/>
                    <a:pt x="14" y="5"/>
                    <a:pt x="12" y="5"/>
                  </a:cubicBezTo>
                  <a:cubicBezTo>
                    <a:pt x="11" y="5"/>
                    <a:pt x="9" y="6"/>
                    <a:pt x="8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50"/>
            <p:cNvSpPr>
              <a:spLocks noEditPoints="1"/>
            </p:cNvSpPr>
            <p:nvPr userDrawn="1"/>
          </p:nvSpPr>
          <p:spPr bwMode="auto">
            <a:xfrm>
              <a:off x="10747375" y="6153150"/>
              <a:ext cx="90487" cy="120650"/>
            </a:xfrm>
            <a:custGeom>
              <a:avLst/>
              <a:gdLst>
                <a:gd name="T0" fmla="*/ 3 w 24"/>
                <a:gd name="T1" fmla="*/ 28 h 32"/>
                <a:gd name="T2" fmla="*/ 0 w 24"/>
                <a:gd name="T3" fmla="*/ 19 h 32"/>
                <a:gd name="T4" fmla="*/ 1 w 24"/>
                <a:gd name="T5" fmla="*/ 14 h 32"/>
                <a:gd name="T6" fmla="*/ 3 w 24"/>
                <a:gd name="T7" fmla="*/ 10 h 32"/>
                <a:gd name="T8" fmla="*/ 7 w 24"/>
                <a:gd name="T9" fmla="*/ 7 h 32"/>
                <a:gd name="T10" fmla="*/ 12 w 24"/>
                <a:gd name="T11" fmla="*/ 7 h 32"/>
                <a:gd name="T12" fmla="*/ 15 w 24"/>
                <a:gd name="T13" fmla="*/ 7 h 32"/>
                <a:gd name="T14" fmla="*/ 19 w 24"/>
                <a:gd name="T15" fmla="*/ 10 h 32"/>
                <a:gd name="T16" fmla="*/ 19 w 24"/>
                <a:gd name="T17" fmla="*/ 0 h 32"/>
                <a:gd name="T18" fmla="*/ 24 w 24"/>
                <a:gd name="T19" fmla="*/ 0 h 32"/>
                <a:gd name="T20" fmla="*/ 24 w 24"/>
                <a:gd name="T21" fmla="*/ 31 h 32"/>
                <a:gd name="T22" fmla="*/ 19 w 24"/>
                <a:gd name="T23" fmla="*/ 31 h 32"/>
                <a:gd name="T24" fmla="*/ 19 w 24"/>
                <a:gd name="T25" fmla="*/ 29 h 32"/>
                <a:gd name="T26" fmla="*/ 15 w 24"/>
                <a:gd name="T27" fmla="*/ 31 h 32"/>
                <a:gd name="T28" fmla="*/ 12 w 24"/>
                <a:gd name="T29" fmla="*/ 32 h 32"/>
                <a:gd name="T30" fmla="*/ 3 w 24"/>
                <a:gd name="T31" fmla="*/ 28 h 32"/>
                <a:gd name="T32" fmla="*/ 17 w 24"/>
                <a:gd name="T33" fmla="*/ 14 h 32"/>
                <a:gd name="T34" fmla="*/ 12 w 24"/>
                <a:gd name="T35" fmla="*/ 11 h 32"/>
                <a:gd name="T36" fmla="*/ 7 w 24"/>
                <a:gd name="T37" fmla="*/ 13 h 32"/>
                <a:gd name="T38" fmla="*/ 5 w 24"/>
                <a:gd name="T39" fmla="*/ 19 h 32"/>
                <a:gd name="T40" fmla="*/ 7 w 24"/>
                <a:gd name="T41" fmla="*/ 25 h 32"/>
                <a:gd name="T42" fmla="*/ 12 w 24"/>
                <a:gd name="T43" fmla="*/ 27 h 32"/>
                <a:gd name="T44" fmla="*/ 17 w 24"/>
                <a:gd name="T45" fmla="*/ 25 h 32"/>
                <a:gd name="T46" fmla="*/ 20 w 24"/>
                <a:gd name="T47" fmla="*/ 19 h 32"/>
                <a:gd name="T48" fmla="*/ 17 w 24"/>
                <a:gd name="T4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32">
                  <a:moveTo>
                    <a:pt x="3" y="28"/>
                  </a:moveTo>
                  <a:cubicBezTo>
                    <a:pt x="1" y="26"/>
                    <a:pt x="0" y="23"/>
                    <a:pt x="0" y="19"/>
                  </a:cubicBezTo>
                  <a:cubicBezTo>
                    <a:pt x="0" y="17"/>
                    <a:pt x="0" y="16"/>
                    <a:pt x="1" y="14"/>
                  </a:cubicBezTo>
                  <a:cubicBezTo>
                    <a:pt x="1" y="13"/>
                    <a:pt x="2" y="11"/>
                    <a:pt x="3" y="10"/>
                  </a:cubicBezTo>
                  <a:cubicBezTo>
                    <a:pt x="5" y="9"/>
                    <a:pt x="6" y="8"/>
                    <a:pt x="7" y="7"/>
                  </a:cubicBezTo>
                  <a:cubicBezTo>
                    <a:pt x="9" y="7"/>
                    <a:pt x="10" y="7"/>
                    <a:pt x="12" y="7"/>
                  </a:cubicBezTo>
                  <a:cubicBezTo>
                    <a:pt x="13" y="7"/>
                    <a:pt x="14" y="7"/>
                    <a:pt x="15" y="7"/>
                  </a:cubicBezTo>
                  <a:cubicBezTo>
                    <a:pt x="17" y="8"/>
                    <a:pt x="18" y="9"/>
                    <a:pt x="19" y="1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8" y="30"/>
                    <a:pt x="17" y="31"/>
                    <a:pt x="15" y="31"/>
                  </a:cubicBezTo>
                  <a:cubicBezTo>
                    <a:pt x="14" y="32"/>
                    <a:pt x="13" y="32"/>
                    <a:pt x="12" y="32"/>
                  </a:cubicBezTo>
                  <a:cubicBezTo>
                    <a:pt x="9" y="32"/>
                    <a:pt x="6" y="31"/>
                    <a:pt x="3" y="28"/>
                  </a:cubicBezTo>
                  <a:close/>
                  <a:moveTo>
                    <a:pt x="17" y="14"/>
                  </a:moveTo>
                  <a:cubicBezTo>
                    <a:pt x="16" y="12"/>
                    <a:pt x="14" y="11"/>
                    <a:pt x="12" y="11"/>
                  </a:cubicBezTo>
                  <a:cubicBezTo>
                    <a:pt x="10" y="11"/>
                    <a:pt x="8" y="12"/>
                    <a:pt x="7" y="13"/>
                  </a:cubicBezTo>
                  <a:cubicBezTo>
                    <a:pt x="5" y="15"/>
                    <a:pt x="5" y="17"/>
                    <a:pt x="5" y="19"/>
                  </a:cubicBezTo>
                  <a:cubicBezTo>
                    <a:pt x="5" y="21"/>
                    <a:pt x="5" y="23"/>
                    <a:pt x="7" y="25"/>
                  </a:cubicBezTo>
                  <a:cubicBezTo>
                    <a:pt x="8" y="27"/>
                    <a:pt x="10" y="27"/>
                    <a:pt x="12" y="27"/>
                  </a:cubicBezTo>
                  <a:cubicBezTo>
                    <a:pt x="14" y="27"/>
                    <a:pt x="16" y="27"/>
                    <a:pt x="17" y="25"/>
                  </a:cubicBezTo>
                  <a:cubicBezTo>
                    <a:pt x="19" y="23"/>
                    <a:pt x="20" y="21"/>
                    <a:pt x="20" y="19"/>
                  </a:cubicBezTo>
                  <a:cubicBezTo>
                    <a:pt x="20" y="17"/>
                    <a:pt x="19" y="15"/>
                    <a:pt x="17" y="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51"/>
            <p:cNvSpPr>
              <a:spLocks noEditPoints="1"/>
            </p:cNvSpPr>
            <p:nvPr userDrawn="1"/>
          </p:nvSpPr>
          <p:spPr bwMode="auto">
            <a:xfrm>
              <a:off x="10861675" y="6153150"/>
              <a:ext cx="17462" cy="117475"/>
            </a:xfrm>
            <a:custGeom>
              <a:avLst/>
              <a:gdLst>
                <a:gd name="T0" fmla="*/ 0 w 11"/>
                <a:gd name="T1" fmla="*/ 17 h 74"/>
                <a:gd name="T2" fmla="*/ 11 w 11"/>
                <a:gd name="T3" fmla="*/ 17 h 74"/>
                <a:gd name="T4" fmla="*/ 11 w 11"/>
                <a:gd name="T5" fmla="*/ 74 h 74"/>
                <a:gd name="T6" fmla="*/ 0 w 11"/>
                <a:gd name="T7" fmla="*/ 74 h 74"/>
                <a:gd name="T8" fmla="*/ 0 w 11"/>
                <a:gd name="T9" fmla="*/ 17 h 74"/>
                <a:gd name="T10" fmla="*/ 0 w 11"/>
                <a:gd name="T11" fmla="*/ 10 h 74"/>
                <a:gd name="T12" fmla="*/ 0 w 11"/>
                <a:gd name="T13" fmla="*/ 0 h 74"/>
                <a:gd name="T14" fmla="*/ 11 w 11"/>
                <a:gd name="T15" fmla="*/ 0 h 74"/>
                <a:gd name="T16" fmla="*/ 11 w 11"/>
                <a:gd name="T17" fmla="*/ 10 h 74"/>
                <a:gd name="T18" fmla="*/ 0 w 11"/>
                <a:gd name="T19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74">
                  <a:moveTo>
                    <a:pt x="0" y="17"/>
                  </a:moveTo>
                  <a:lnTo>
                    <a:pt x="11" y="17"/>
                  </a:lnTo>
                  <a:lnTo>
                    <a:pt x="11" y="74"/>
                  </a:lnTo>
                  <a:lnTo>
                    <a:pt x="0" y="74"/>
                  </a:lnTo>
                  <a:lnTo>
                    <a:pt x="0" y="17"/>
                  </a:lnTo>
                  <a:close/>
                  <a:moveTo>
                    <a:pt x="0" y="10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52"/>
            <p:cNvSpPr>
              <a:spLocks noEditPoints="1"/>
            </p:cNvSpPr>
            <p:nvPr userDrawn="1"/>
          </p:nvSpPr>
          <p:spPr bwMode="auto">
            <a:xfrm>
              <a:off x="10898188" y="6180138"/>
              <a:ext cx="90487" cy="93662"/>
            </a:xfrm>
            <a:custGeom>
              <a:avLst/>
              <a:gdLst>
                <a:gd name="T0" fmla="*/ 4 w 24"/>
                <a:gd name="T1" fmla="*/ 21 h 25"/>
                <a:gd name="T2" fmla="*/ 0 w 24"/>
                <a:gd name="T3" fmla="*/ 12 h 25"/>
                <a:gd name="T4" fmla="*/ 1 w 24"/>
                <a:gd name="T5" fmla="*/ 7 h 25"/>
                <a:gd name="T6" fmla="*/ 4 w 24"/>
                <a:gd name="T7" fmla="*/ 3 h 25"/>
                <a:gd name="T8" fmla="*/ 7 w 24"/>
                <a:gd name="T9" fmla="*/ 0 h 25"/>
                <a:gd name="T10" fmla="*/ 12 w 24"/>
                <a:gd name="T11" fmla="*/ 0 h 25"/>
                <a:gd name="T12" fmla="*/ 16 w 24"/>
                <a:gd name="T13" fmla="*/ 0 h 25"/>
                <a:gd name="T14" fmla="*/ 20 w 24"/>
                <a:gd name="T15" fmla="*/ 3 h 25"/>
                <a:gd name="T16" fmla="*/ 20 w 24"/>
                <a:gd name="T17" fmla="*/ 0 h 25"/>
                <a:gd name="T18" fmla="*/ 24 w 24"/>
                <a:gd name="T19" fmla="*/ 0 h 25"/>
                <a:gd name="T20" fmla="*/ 24 w 24"/>
                <a:gd name="T21" fmla="*/ 24 h 25"/>
                <a:gd name="T22" fmla="*/ 20 w 24"/>
                <a:gd name="T23" fmla="*/ 24 h 25"/>
                <a:gd name="T24" fmla="*/ 20 w 24"/>
                <a:gd name="T25" fmla="*/ 22 h 25"/>
                <a:gd name="T26" fmla="*/ 16 w 24"/>
                <a:gd name="T27" fmla="*/ 24 h 25"/>
                <a:gd name="T28" fmla="*/ 12 w 24"/>
                <a:gd name="T29" fmla="*/ 25 h 25"/>
                <a:gd name="T30" fmla="*/ 4 w 24"/>
                <a:gd name="T31" fmla="*/ 21 h 25"/>
                <a:gd name="T32" fmla="*/ 18 w 24"/>
                <a:gd name="T33" fmla="*/ 6 h 25"/>
                <a:gd name="T34" fmla="*/ 12 w 24"/>
                <a:gd name="T35" fmla="*/ 4 h 25"/>
                <a:gd name="T36" fmla="*/ 7 w 24"/>
                <a:gd name="T37" fmla="*/ 6 h 25"/>
                <a:gd name="T38" fmla="*/ 5 w 24"/>
                <a:gd name="T39" fmla="*/ 12 h 25"/>
                <a:gd name="T40" fmla="*/ 7 w 24"/>
                <a:gd name="T41" fmla="*/ 18 h 25"/>
                <a:gd name="T42" fmla="*/ 13 w 24"/>
                <a:gd name="T43" fmla="*/ 20 h 25"/>
                <a:gd name="T44" fmla="*/ 18 w 24"/>
                <a:gd name="T45" fmla="*/ 18 h 25"/>
                <a:gd name="T46" fmla="*/ 20 w 24"/>
                <a:gd name="T47" fmla="*/ 12 h 25"/>
                <a:gd name="T48" fmla="*/ 18 w 24"/>
                <a:gd name="T49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25">
                  <a:moveTo>
                    <a:pt x="4" y="21"/>
                  </a:moveTo>
                  <a:cubicBezTo>
                    <a:pt x="1" y="19"/>
                    <a:pt x="0" y="16"/>
                    <a:pt x="0" y="12"/>
                  </a:cubicBezTo>
                  <a:cubicBezTo>
                    <a:pt x="0" y="10"/>
                    <a:pt x="1" y="9"/>
                    <a:pt x="1" y="7"/>
                  </a:cubicBezTo>
                  <a:cubicBezTo>
                    <a:pt x="2" y="6"/>
                    <a:pt x="3" y="4"/>
                    <a:pt x="4" y="3"/>
                  </a:cubicBezTo>
                  <a:cubicBezTo>
                    <a:pt x="5" y="2"/>
                    <a:pt x="6" y="1"/>
                    <a:pt x="7" y="0"/>
                  </a:cubicBezTo>
                  <a:cubicBezTo>
                    <a:pt x="9" y="0"/>
                    <a:pt x="10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2"/>
                    <a:pt x="20" y="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8" y="23"/>
                    <a:pt x="17" y="24"/>
                    <a:pt x="16" y="24"/>
                  </a:cubicBezTo>
                  <a:cubicBezTo>
                    <a:pt x="15" y="25"/>
                    <a:pt x="14" y="25"/>
                    <a:pt x="12" y="25"/>
                  </a:cubicBezTo>
                  <a:cubicBezTo>
                    <a:pt x="9" y="25"/>
                    <a:pt x="6" y="24"/>
                    <a:pt x="4" y="21"/>
                  </a:cubicBezTo>
                  <a:close/>
                  <a:moveTo>
                    <a:pt x="18" y="6"/>
                  </a:moveTo>
                  <a:cubicBezTo>
                    <a:pt x="16" y="5"/>
                    <a:pt x="14" y="4"/>
                    <a:pt x="12" y="4"/>
                  </a:cubicBezTo>
                  <a:cubicBezTo>
                    <a:pt x="10" y="4"/>
                    <a:pt x="9" y="5"/>
                    <a:pt x="7" y="6"/>
                  </a:cubicBezTo>
                  <a:cubicBezTo>
                    <a:pt x="6" y="8"/>
                    <a:pt x="5" y="10"/>
                    <a:pt x="5" y="12"/>
                  </a:cubicBezTo>
                  <a:cubicBezTo>
                    <a:pt x="5" y="14"/>
                    <a:pt x="6" y="16"/>
                    <a:pt x="7" y="18"/>
                  </a:cubicBezTo>
                  <a:cubicBezTo>
                    <a:pt x="9" y="20"/>
                    <a:pt x="10" y="20"/>
                    <a:pt x="13" y="20"/>
                  </a:cubicBezTo>
                  <a:cubicBezTo>
                    <a:pt x="14" y="20"/>
                    <a:pt x="16" y="20"/>
                    <a:pt x="18" y="18"/>
                  </a:cubicBezTo>
                  <a:cubicBezTo>
                    <a:pt x="19" y="16"/>
                    <a:pt x="20" y="14"/>
                    <a:pt x="20" y="12"/>
                  </a:cubicBezTo>
                  <a:cubicBezTo>
                    <a:pt x="20" y="10"/>
                    <a:pt x="19" y="8"/>
                    <a:pt x="18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53"/>
            <p:cNvSpPr>
              <a:spLocks/>
            </p:cNvSpPr>
            <p:nvPr userDrawn="1"/>
          </p:nvSpPr>
          <p:spPr bwMode="auto">
            <a:xfrm>
              <a:off x="11015663" y="6251575"/>
              <a:ext cx="14287" cy="41275"/>
            </a:xfrm>
            <a:custGeom>
              <a:avLst/>
              <a:gdLst>
                <a:gd name="T0" fmla="*/ 0 w 4"/>
                <a:gd name="T1" fmla="*/ 8 h 11"/>
                <a:gd name="T2" fmla="*/ 0 w 4"/>
                <a:gd name="T3" fmla="*/ 7 h 11"/>
                <a:gd name="T4" fmla="*/ 1 w 4"/>
                <a:gd name="T5" fmla="*/ 5 h 11"/>
                <a:gd name="T6" fmla="*/ 0 w 4"/>
                <a:gd name="T7" fmla="*/ 5 h 11"/>
                <a:gd name="T8" fmla="*/ 0 w 4"/>
                <a:gd name="T9" fmla="*/ 0 h 11"/>
                <a:gd name="T10" fmla="*/ 4 w 4"/>
                <a:gd name="T11" fmla="*/ 0 h 11"/>
                <a:gd name="T12" fmla="*/ 4 w 4"/>
                <a:gd name="T13" fmla="*/ 5 h 11"/>
                <a:gd name="T14" fmla="*/ 3 w 4"/>
                <a:gd name="T15" fmla="*/ 9 h 11"/>
                <a:gd name="T16" fmla="*/ 0 w 4"/>
                <a:gd name="T17" fmla="*/ 11 h 11"/>
                <a:gd name="T18" fmla="*/ 0 w 4"/>
                <a:gd name="T1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11">
                  <a:moveTo>
                    <a:pt x="0" y="8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6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8"/>
                    <a:pt x="3" y="9"/>
                  </a:cubicBezTo>
                  <a:cubicBezTo>
                    <a:pt x="2" y="10"/>
                    <a:pt x="1" y="10"/>
                    <a:pt x="0" y="11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54"/>
            <p:cNvSpPr>
              <a:spLocks noChangeArrowheads="1"/>
            </p:cNvSpPr>
            <p:nvPr userDrawn="1"/>
          </p:nvSpPr>
          <p:spPr bwMode="auto">
            <a:xfrm>
              <a:off x="11106150" y="6153150"/>
              <a:ext cx="19050" cy="1174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55"/>
            <p:cNvSpPr>
              <a:spLocks/>
            </p:cNvSpPr>
            <p:nvPr userDrawn="1"/>
          </p:nvSpPr>
          <p:spPr bwMode="auto">
            <a:xfrm>
              <a:off x="11147425" y="6180138"/>
              <a:ext cx="74612" cy="90487"/>
            </a:xfrm>
            <a:custGeom>
              <a:avLst/>
              <a:gdLst>
                <a:gd name="T0" fmla="*/ 0 w 20"/>
                <a:gd name="T1" fmla="*/ 24 h 24"/>
                <a:gd name="T2" fmla="*/ 0 w 20"/>
                <a:gd name="T3" fmla="*/ 0 h 24"/>
                <a:gd name="T4" fmla="*/ 5 w 20"/>
                <a:gd name="T5" fmla="*/ 0 h 24"/>
                <a:gd name="T6" fmla="*/ 5 w 20"/>
                <a:gd name="T7" fmla="*/ 2 h 24"/>
                <a:gd name="T8" fmla="*/ 8 w 20"/>
                <a:gd name="T9" fmla="*/ 0 h 24"/>
                <a:gd name="T10" fmla="*/ 11 w 20"/>
                <a:gd name="T11" fmla="*/ 0 h 24"/>
                <a:gd name="T12" fmla="*/ 17 w 20"/>
                <a:gd name="T13" fmla="*/ 3 h 24"/>
                <a:gd name="T14" fmla="*/ 20 w 20"/>
                <a:gd name="T15" fmla="*/ 11 h 24"/>
                <a:gd name="T16" fmla="*/ 20 w 20"/>
                <a:gd name="T17" fmla="*/ 24 h 24"/>
                <a:gd name="T18" fmla="*/ 15 w 20"/>
                <a:gd name="T19" fmla="*/ 24 h 24"/>
                <a:gd name="T20" fmla="*/ 15 w 20"/>
                <a:gd name="T21" fmla="*/ 12 h 24"/>
                <a:gd name="T22" fmla="*/ 14 w 20"/>
                <a:gd name="T23" fmla="*/ 6 h 24"/>
                <a:gd name="T24" fmla="*/ 10 w 20"/>
                <a:gd name="T25" fmla="*/ 4 h 24"/>
                <a:gd name="T26" fmla="*/ 6 w 20"/>
                <a:gd name="T27" fmla="*/ 7 h 24"/>
                <a:gd name="T28" fmla="*/ 5 w 20"/>
                <a:gd name="T29" fmla="*/ 13 h 24"/>
                <a:gd name="T30" fmla="*/ 5 w 20"/>
                <a:gd name="T31" fmla="*/ 24 h 24"/>
                <a:gd name="T32" fmla="*/ 0 w 20"/>
                <a:gd name="T3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4">
                  <a:moveTo>
                    <a:pt x="0" y="2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1"/>
                    <a:pt x="7" y="1"/>
                    <a:pt x="8" y="0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4" y="0"/>
                    <a:pt x="16" y="1"/>
                    <a:pt x="17" y="3"/>
                  </a:cubicBezTo>
                  <a:cubicBezTo>
                    <a:pt x="19" y="4"/>
                    <a:pt x="20" y="7"/>
                    <a:pt x="20" y="11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9"/>
                    <a:pt x="15" y="7"/>
                    <a:pt x="14" y="6"/>
                  </a:cubicBezTo>
                  <a:cubicBezTo>
                    <a:pt x="13" y="5"/>
                    <a:pt x="12" y="4"/>
                    <a:pt x="10" y="4"/>
                  </a:cubicBezTo>
                  <a:cubicBezTo>
                    <a:pt x="8" y="4"/>
                    <a:pt x="7" y="5"/>
                    <a:pt x="6" y="7"/>
                  </a:cubicBezTo>
                  <a:cubicBezTo>
                    <a:pt x="5" y="8"/>
                    <a:pt x="5" y="10"/>
                    <a:pt x="5" y="13"/>
                  </a:cubicBezTo>
                  <a:cubicBezTo>
                    <a:pt x="5" y="24"/>
                    <a:pt x="5" y="24"/>
                    <a:pt x="5" y="24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56"/>
            <p:cNvSpPr>
              <a:spLocks/>
            </p:cNvSpPr>
            <p:nvPr userDrawn="1"/>
          </p:nvSpPr>
          <p:spPr bwMode="auto">
            <a:xfrm>
              <a:off x="11244263" y="6176963"/>
              <a:ext cx="87312" cy="96837"/>
            </a:xfrm>
            <a:custGeom>
              <a:avLst/>
              <a:gdLst>
                <a:gd name="T0" fmla="*/ 18 w 23"/>
                <a:gd name="T1" fmla="*/ 24 h 26"/>
                <a:gd name="T2" fmla="*/ 11 w 23"/>
                <a:gd name="T3" fmla="*/ 26 h 26"/>
                <a:gd name="T4" fmla="*/ 7 w 23"/>
                <a:gd name="T5" fmla="*/ 25 h 26"/>
                <a:gd name="T6" fmla="*/ 3 w 23"/>
                <a:gd name="T7" fmla="*/ 22 h 26"/>
                <a:gd name="T8" fmla="*/ 0 w 23"/>
                <a:gd name="T9" fmla="*/ 18 h 26"/>
                <a:gd name="T10" fmla="*/ 0 w 23"/>
                <a:gd name="T11" fmla="*/ 13 h 26"/>
                <a:gd name="T12" fmla="*/ 0 w 23"/>
                <a:gd name="T13" fmla="*/ 9 h 26"/>
                <a:gd name="T14" fmla="*/ 3 w 23"/>
                <a:gd name="T15" fmla="*/ 5 h 26"/>
                <a:gd name="T16" fmla="*/ 7 w 23"/>
                <a:gd name="T17" fmla="*/ 1 h 26"/>
                <a:gd name="T18" fmla="*/ 12 w 23"/>
                <a:gd name="T19" fmla="*/ 0 h 26"/>
                <a:gd name="T20" fmla="*/ 18 w 23"/>
                <a:gd name="T21" fmla="*/ 3 h 26"/>
                <a:gd name="T22" fmla="*/ 23 w 23"/>
                <a:gd name="T23" fmla="*/ 9 h 26"/>
                <a:gd name="T24" fmla="*/ 18 w 23"/>
                <a:gd name="T25" fmla="*/ 9 h 26"/>
                <a:gd name="T26" fmla="*/ 15 w 23"/>
                <a:gd name="T27" fmla="*/ 6 h 26"/>
                <a:gd name="T28" fmla="*/ 11 w 23"/>
                <a:gd name="T29" fmla="*/ 5 h 26"/>
                <a:gd name="T30" fmla="*/ 6 w 23"/>
                <a:gd name="T31" fmla="*/ 7 h 26"/>
                <a:gd name="T32" fmla="*/ 4 w 23"/>
                <a:gd name="T33" fmla="*/ 13 h 26"/>
                <a:gd name="T34" fmla="*/ 6 w 23"/>
                <a:gd name="T35" fmla="*/ 19 h 26"/>
                <a:gd name="T36" fmla="*/ 11 w 23"/>
                <a:gd name="T37" fmla="*/ 21 h 26"/>
                <a:gd name="T38" fmla="*/ 15 w 23"/>
                <a:gd name="T39" fmla="*/ 20 h 26"/>
                <a:gd name="T40" fmla="*/ 18 w 23"/>
                <a:gd name="T41" fmla="*/ 17 h 26"/>
                <a:gd name="T42" fmla="*/ 23 w 23"/>
                <a:gd name="T43" fmla="*/ 17 h 26"/>
                <a:gd name="T44" fmla="*/ 18 w 23"/>
                <a:gd name="T45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26">
                  <a:moveTo>
                    <a:pt x="18" y="24"/>
                  </a:moveTo>
                  <a:cubicBezTo>
                    <a:pt x="16" y="25"/>
                    <a:pt x="14" y="26"/>
                    <a:pt x="11" y="26"/>
                  </a:cubicBezTo>
                  <a:cubicBezTo>
                    <a:pt x="10" y="26"/>
                    <a:pt x="8" y="26"/>
                    <a:pt x="7" y="25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2" y="21"/>
                    <a:pt x="1" y="20"/>
                    <a:pt x="0" y="18"/>
                  </a:cubicBezTo>
                  <a:cubicBezTo>
                    <a:pt x="0" y="16"/>
                    <a:pt x="0" y="15"/>
                    <a:pt x="0" y="13"/>
                  </a:cubicBezTo>
                  <a:cubicBezTo>
                    <a:pt x="0" y="12"/>
                    <a:pt x="0" y="10"/>
                    <a:pt x="0" y="9"/>
                  </a:cubicBezTo>
                  <a:cubicBezTo>
                    <a:pt x="1" y="7"/>
                    <a:pt x="2" y="6"/>
                    <a:pt x="3" y="5"/>
                  </a:cubicBezTo>
                  <a:cubicBezTo>
                    <a:pt x="4" y="3"/>
                    <a:pt x="5" y="2"/>
                    <a:pt x="7" y="1"/>
                  </a:cubicBezTo>
                  <a:cubicBezTo>
                    <a:pt x="9" y="1"/>
                    <a:pt x="10" y="0"/>
                    <a:pt x="12" y="0"/>
                  </a:cubicBezTo>
                  <a:cubicBezTo>
                    <a:pt x="14" y="0"/>
                    <a:pt x="17" y="1"/>
                    <a:pt x="18" y="3"/>
                  </a:cubicBezTo>
                  <a:cubicBezTo>
                    <a:pt x="20" y="4"/>
                    <a:pt x="22" y="7"/>
                    <a:pt x="23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8"/>
                    <a:pt x="16" y="7"/>
                    <a:pt x="15" y="6"/>
                  </a:cubicBezTo>
                  <a:cubicBezTo>
                    <a:pt x="14" y="6"/>
                    <a:pt x="13" y="5"/>
                    <a:pt x="11" y="5"/>
                  </a:cubicBezTo>
                  <a:cubicBezTo>
                    <a:pt x="9" y="5"/>
                    <a:pt x="8" y="6"/>
                    <a:pt x="6" y="7"/>
                  </a:cubicBezTo>
                  <a:cubicBezTo>
                    <a:pt x="5" y="9"/>
                    <a:pt x="4" y="11"/>
                    <a:pt x="4" y="13"/>
                  </a:cubicBezTo>
                  <a:cubicBezTo>
                    <a:pt x="4" y="16"/>
                    <a:pt x="5" y="17"/>
                    <a:pt x="6" y="19"/>
                  </a:cubicBezTo>
                  <a:cubicBezTo>
                    <a:pt x="8" y="21"/>
                    <a:pt x="9" y="21"/>
                    <a:pt x="11" y="21"/>
                  </a:cubicBezTo>
                  <a:cubicBezTo>
                    <a:pt x="13" y="21"/>
                    <a:pt x="14" y="21"/>
                    <a:pt x="15" y="20"/>
                  </a:cubicBezTo>
                  <a:cubicBezTo>
                    <a:pt x="16" y="19"/>
                    <a:pt x="17" y="18"/>
                    <a:pt x="18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20"/>
                    <a:pt x="20" y="22"/>
                    <a:pt x="18" y="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57"/>
            <p:cNvSpPr>
              <a:spLocks noChangeArrowheads="1"/>
            </p:cNvSpPr>
            <p:nvPr userDrawn="1"/>
          </p:nvSpPr>
          <p:spPr bwMode="auto">
            <a:xfrm>
              <a:off x="11353800" y="6251575"/>
              <a:ext cx="19050" cy="190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58"/>
            <p:cNvSpPr>
              <a:spLocks/>
            </p:cNvSpPr>
            <p:nvPr userDrawn="1"/>
          </p:nvSpPr>
          <p:spPr bwMode="auto">
            <a:xfrm>
              <a:off x="9050338" y="5765800"/>
              <a:ext cx="139700" cy="358775"/>
            </a:xfrm>
            <a:custGeom>
              <a:avLst/>
              <a:gdLst>
                <a:gd name="T0" fmla="*/ 1 w 37"/>
                <a:gd name="T1" fmla="*/ 20 h 95"/>
                <a:gd name="T2" fmla="*/ 1 w 37"/>
                <a:gd name="T3" fmla="*/ 95 h 95"/>
                <a:gd name="T4" fmla="*/ 21 w 37"/>
                <a:gd name="T5" fmla="*/ 95 h 95"/>
                <a:gd name="T6" fmla="*/ 21 w 37"/>
                <a:gd name="T7" fmla="*/ 20 h 95"/>
                <a:gd name="T8" fmla="*/ 37 w 37"/>
                <a:gd name="T9" fmla="*/ 20 h 95"/>
                <a:gd name="T10" fmla="*/ 37 w 37"/>
                <a:gd name="T11" fmla="*/ 0 h 95"/>
                <a:gd name="T12" fmla="*/ 20 w 37"/>
                <a:gd name="T13" fmla="*/ 0 h 95"/>
                <a:gd name="T14" fmla="*/ 1 w 37"/>
                <a:gd name="T15" fmla="*/ 2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95">
                  <a:moveTo>
                    <a:pt x="1" y="20"/>
                  </a:moveTo>
                  <a:cubicBezTo>
                    <a:pt x="1" y="95"/>
                    <a:pt x="1" y="95"/>
                    <a:pt x="1" y="95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0" y="0"/>
                    <a:pt x="1" y="20"/>
                    <a:pt x="1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59"/>
            <p:cNvSpPr>
              <a:spLocks/>
            </p:cNvSpPr>
            <p:nvPr userDrawn="1"/>
          </p:nvSpPr>
          <p:spPr bwMode="auto">
            <a:xfrm>
              <a:off x="8701088" y="6116638"/>
              <a:ext cx="428625" cy="168275"/>
            </a:xfrm>
            <a:custGeom>
              <a:avLst/>
              <a:gdLst>
                <a:gd name="T0" fmla="*/ 20 w 114"/>
                <a:gd name="T1" fmla="*/ 0 h 45"/>
                <a:gd name="T2" fmla="*/ 0 w 114"/>
                <a:gd name="T3" fmla="*/ 0 h 45"/>
                <a:gd name="T4" fmla="*/ 0 w 114"/>
                <a:gd name="T5" fmla="*/ 23 h 45"/>
                <a:gd name="T6" fmla="*/ 19 w 114"/>
                <a:gd name="T7" fmla="*/ 44 h 45"/>
                <a:gd name="T8" fmla="*/ 114 w 114"/>
                <a:gd name="T9" fmla="*/ 44 h 45"/>
                <a:gd name="T10" fmla="*/ 114 w 114"/>
                <a:gd name="T11" fmla="*/ 25 h 45"/>
                <a:gd name="T12" fmla="*/ 20 w 114"/>
                <a:gd name="T13" fmla="*/ 25 h 45"/>
                <a:gd name="T14" fmla="*/ 20 w 114"/>
                <a:gd name="T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4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45"/>
                    <a:pt x="19" y="44"/>
                    <a:pt x="19" y="44"/>
                  </a:cubicBezTo>
                  <a:cubicBezTo>
                    <a:pt x="114" y="44"/>
                    <a:pt x="114" y="44"/>
                    <a:pt x="114" y="44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20" y="25"/>
                    <a:pt x="20" y="25"/>
                    <a:pt x="20" y="25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60"/>
            <p:cNvSpPr>
              <a:spLocks noEditPoints="1"/>
            </p:cNvSpPr>
            <p:nvPr userDrawn="1"/>
          </p:nvSpPr>
          <p:spPr bwMode="auto">
            <a:xfrm>
              <a:off x="8666163" y="5729288"/>
              <a:ext cx="342900" cy="368300"/>
            </a:xfrm>
            <a:custGeom>
              <a:avLst/>
              <a:gdLst>
                <a:gd name="T0" fmla="*/ 3 w 91"/>
                <a:gd name="T1" fmla="*/ 60 h 98"/>
                <a:gd name="T2" fmla="*/ 45 w 91"/>
                <a:gd name="T3" fmla="*/ 98 h 98"/>
                <a:gd name="T4" fmla="*/ 87 w 91"/>
                <a:gd name="T5" fmla="*/ 60 h 98"/>
                <a:gd name="T6" fmla="*/ 71 w 91"/>
                <a:gd name="T7" fmla="*/ 30 h 98"/>
                <a:gd name="T8" fmla="*/ 91 w 91"/>
                <a:gd name="T9" fmla="*/ 30 h 98"/>
                <a:gd name="T10" fmla="*/ 91 w 91"/>
                <a:gd name="T11" fmla="*/ 11 h 98"/>
                <a:gd name="T12" fmla="*/ 59 w 91"/>
                <a:gd name="T13" fmla="*/ 11 h 98"/>
                <a:gd name="T14" fmla="*/ 59 w 91"/>
                <a:gd name="T15" fmla="*/ 0 h 98"/>
                <a:gd name="T16" fmla="*/ 32 w 91"/>
                <a:gd name="T17" fmla="*/ 0 h 98"/>
                <a:gd name="T18" fmla="*/ 32 w 91"/>
                <a:gd name="T19" fmla="*/ 11 h 98"/>
                <a:gd name="T20" fmla="*/ 0 w 91"/>
                <a:gd name="T21" fmla="*/ 11 h 98"/>
                <a:gd name="T22" fmla="*/ 0 w 91"/>
                <a:gd name="T23" fmla="*/ 30 h 98"/>
                <a:gd name="T24" fmla="*/ 20 w 91"/>
                <a:gd name="T25" fmla="*/ 30 h 98"/>
                <a:gd name="T26" fmla="*/ 3 w 91"/>
                <a:gd name="T27" fmla="*/ 60 h 98"/>
                <a:gd name="T28" fmla="*/ 45 w 91"/>
                <a:gd name="T29" fmla="*/ 80 h 98"/>
                <a:gd name="T30" fmla="*/ 23 w 91"/>
                <a:gd name="T31" fmla="*/ 60 h 98"/>
                <a:gd name="T32" fmla="*/ 45 w 91"/>
                <a:gd name="T33" fmla="*/ 41 h 98"/>
                <a:gd name="T34" fmla="*/ 67 w 91"/>
                <a:gd name="T35" fmla="*/ 60 h 98"/>
                <a:gd name="T36" fmla="*/ 45 w 91"/>
                <a:gd name="T37" fmla="*/ 8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98">
                  <a:moveTo>
                    <a:pt x="3" y="60"/>
                  </a:moveTo>
                  <a:cubicBezTo>
                    <a:pt x="3" y="81"/>
                    <a:pt x="22" y="98"/>
                    <a:pt x="45" y="98"/>
                  </a:cubicBezTo>
                  <a:cubicBezTo>
                    <a:pt x="68" y="98"/>
                    <a:pt x="87" y="81"/>
                    <a:pt x="87" y="60"/>
                  </a:cubicBezTo>
                  <a:cubicBezTo>
                    <a:pt x="87" y="48"/>
                    <a:pt x="81" y="37"/>
                    <a:pt x="71" y="30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9" y="37"/>
                    <a:pt x="3" y="48"/>
                    <a:pt x="3" y="60"/>
                  </a:cubicBezTo>
                  <a:close/>
                  <a:moveTo>
                    <a:pt x="45" y="80"/>
                  </a:moveTo>
                  <a:cubicBezTo>
                    <a:pt x="33" y="80"/>
                    <a:pt x="23" y="71"/>
                    <a:pt x="23" y="60"/>
                  </a:cubicBezTo>
                  <a:cubicBezTo>
                    <a:pt x="23" y="50"/>
                    <a:pt x="33" y="41"/>
                    <a:pt x="45" y="41"/>
                  </a:cubicBezTo>
                  <a:cubicBezTo>
                    <a:pt x="57" y="41"/>
                    <a:pt x="67" y="50"/>
                    <a:pt x="67" y="60"/>
                  </a:cubicBezTo>
                  <a:cubicBezTo>
                    <a:pt x="67" y="71"/>
                    <a:pt x="57" y="80"/>
                    <a:pt x="45" y="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61"/>
            <p:cNvSpPr>
              <a:spLocks noEditPoints="1"/>
            </p:cNvSpPr>
            <p:nvPr userDrawn="1"/>
          </p:nvSpPr>
          <p:spPr bwMode="auto">
            <a:xfrm>
              <a:off x="9826625" y="5773738"/>
              <a:ext cx="327025" cy="304800"/>
            </a:xfrm>
            <a:custGeom>
              <a:avLst/>
              <a:gdLst>
                <a:gd name="T0" fmla="*/ 0 w 87"/>
                <a:gd name="T1" fmla="*/ 6 h 81"/>
                <a:gd name="T2" fmla="*/ 0 w 87"/>
                <a:gd name="T3" fmla="*/ 6 h 81"/>
                <a:gd name="T4" fmla="*/ 0 w 87"/>
                <a:gd name="T5" fmla="*/ 60 h 81"/>
                <a:gd name="T6" fmla="*/ 18 w 87"/>
                <a:gd name="T7" fmla="*/ 80 h 81"/>
                <a:gd name="T8" fmla="*/ 87 w 87"/>
                <a:gd name="T9" fmla="*/ 80 h 81"/>
                <a:gd name="T10" fmla="*/ 87 w 87"/>
                <a:gd name="T11" fmla="*/ 67 h 81"/>
                <a:gd name="T12" fmla="*/ 87 w 87"/>
                <a:gd name="T13" fmla="*/ 67 h 81"/>
                <a:gd name="T14" fmla="*/ 87 w 87"/>
                <a:gd name="T15" fmla="*/ 18 h 81"/>
                <a:gd name="T16" fmla="*/ 87 w 87"/>
                <a:gd name="T17" fmla="*/ 8 h 81"/>
                <a:gd name="T18" fmla="*/ 87 w 87"/>
                <a:gd name="T19" fmla="*/ 0 h 81"/>
                <a:gd name="T20" fmla="*/ 0 w 87"/>
                <a:gd name="T21" fmla="*/ 0 h 81"/>
                <a:gd name="T22" fmla="*/ 0 w 87"/>
                <a:gd name="T23" fmla="*/ 6 h 81"/>
                <a:gd name="T24" fmla="*/ 20 w 87"/>
                <a:gd name="T25" fmla="*/ 18 h 81"/>
                <a:gd name="T26" fmla="*/ 67 w 87"/>
                <a:gd name="T27" fmla="*/ 18 h 81"/>
                <a:gd name="T28" fmla="*/ 67 w 87"/>
                <a:gd name="T29" fmla="*/ 61 h 81"/>
                <a:gd name="T30" fmla="*/ 20 w 87"/>
                <a:gd name="T31" fmla="*/ 61 h 81"/>
                <a:gd name="T32" fmla="*/ 20 w 87"/>
                <a:gd name="T33" fmla="*/ 1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" h="81"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81"/>
                    <a:pt x="18" y="80"/>
                    <a:pt x="18" y="80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  <a:moveTo>
                    <a:pt x="20" y="18"/>
                  </a:moveTo>
                  <a:cubicBezTo>
                    <a:pt x="67" y="18"/>
                    <a:pt x="67" y="18"/>
                    <a:pt x="67" y="18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20" y="61"/>
                    <a:pt x="20" y="61"/>
                    <a:pt x="20" y="61"/>
                  </a:cubicBezTo>
                  <a:lnTo>
                    <a:pt x="20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62"/>
            <p:cNvSpPr>
              <a:spLocks noChangeArrowheads="1"/>
            </p:cNvSpPr>
            <p:nvPr userDrawn="1"/>
          </p:nvSpPr>
          <p:spPr bwMode="auto">
            <a:xfrm>
              <a:off x="10221913" y="5765800"/>
              <a:ext cx="74612" cy="33496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63"/>
            <p:cNvSpPr>
              <a:spLocks/>
            </p:cNvSpPr>
            <p:nvPr userDrawn="1"/>
          </p:nvSpPr>
          <p:spPr bwMode="auto">
            <a:xfrm>
              <a:off x="10394950" y="5773738"/>
              <a:ext cx="327025" cy="304800"/>
            </a:xfrm>
            <a:custGeom>
              <a:avLst/>
              <a:gdLst>
                <a:gd name="T0" fmla="*/ 0 w 87"/>
                <a:gd name="T1" fmla="*/ 6 h 81"/>
                <a:gd name="T2" fmla="*/ 0 w 87"/>
                <a:gd name="T3" fmla="*/ 6 h 81"/>
                <a:gd name="T4" fmla="*/ 0 w 87"/>
                <a:gd name="T5" fmla="*/ 60 h 81"/>
                <a:gd name="T6" fmla="*/ 19 w 87"/>
                <a:gd name="T7" fmla="*/ 80 h 81"/>
                <a:gd name="T8" fmla="*/ 87 w 87"/>
                <a:gd name="T9" fmla="*/ 80 h 81"/>
                <a:gd name="T10" fmla="*/ 87 w 87"/>
                <a:gd name="T11" fmla="*/ 61 h 81"/>
                <a:gd name="T12" fmla="*/ 21 w 87"/>
                <a:gd name="T13" fmla="*/ 61 h 81"/>
                <a:gd name="T14" fmla="*/ 21 w 87"/>
                <a:gd name="T15" fmla="*/ 18 h 81"/>
                <a:gd name="T16" fmla="*/ 87 w 87"/>
                <a:gd name="T17" fmla="*/ 18 h 81"/>
                <a:gd name="T18" fmla="*/ 87 w 87"/>
                <a:gd name="T19" fmla="*/ 0 h 81"/>
                <a:gd name="T20" fmla="*/ 0 w 87"/>
                <a:gd name="T21" fmla="*/ 0 h 81"/>
                <a:gd name="T22" fmla="*/ 0 w 87"/>
                <a:gd name="T23" fmla="*/ 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7" h="81"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81"/>
                    <a:pt x="19" y="80"/>
                    <a:pt x="19" y="80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87" y="61"/>
                    <a:pt x="87" y="61"/>
                    <a:pt x="87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64"/>
            <p:cNvSpPr>
              <a:spLocks noChangeArrowheads="1"/>
            </p:cNvSpPr>
            <p:nvPr userDrawn="1"/>
          </p:nvSpPr>
          <p:spPr bwMode="auto">
            <a:xfrm>
              <a:off x="10782300" y="5765800"/>
              <a:ext cx="74612" cy="33496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65"/>
            <p:cNvSpPr>
              <a:spLocks noEditPoints="1"/>
            </p:cNvSpPr>
            <p:nvPr userDrawn="1"/>
          </p:nvSpPr>
          <p:spPr bwMode="auto">
            <a:xfrm>
              <a:off x="9258300" y="5770563"/>
              <a:ext cx="346075" cy="280987"/>
            </a:xfrm>
            <a:custGeom>
              <a:avLst/>
              <a:gdLst>
                <a:gd name="T0" fmla="*/ 19 w 92"/>
                <a:gd name="T1" fmla="*/ 74 h 75"/>
                <a:gd name="T2" fmla="*/ 92 w 92"/>
                <a:gd name="T3" fmla="*/ 74 h 75"/>
                <a:gd name="T4" fmla="*/ 92 w 92"/>
                <a:gd name="T5" fmla="*/ 60 h 75"/>
                <a:gd name="T6" fmla="*/ 92 w 92"/>
                <a:gd name="T7" fmla="*/ 60 h 75"/>
                <a:gd name="T8" fmla="*/ 92 w 92"/>
                <a:gd name="T9" fmla="*/ 0 h 75"/>
                <a:gd name="T10" fmla="*/ 72 w 92"/>
                <a:gd name="T11" fmla="*/ 0 h 75"/>
                <a:gd name="T12" fmla="*/ 72 w 92"/>
                <a:gd name="T13" fmla="*/ 18 h 75"/>
                <a:gd name="T14" fmla="*/ 21 w 92"/>
                <a:gd name="T15" fmla="*/ 18 h 75"/>
                <a:gd name="T16" fmla="*/ 21 w 92"/>
                <a:gd name="T17" fmla="*/ 0 h 75"/>
                <a:gd name="T18" fmla="*/ 0 w 92"/>
                <a:gd name="T19" fmla="*/ 0 h 75"/>
                <a:gd name="T20" fmla="*/ 0 w 92"/>
                <a:gd name="T21" fmla="*/ 55 h 75"/>
                <a:gd name="T22" fmla="*/ 19 w 92"/>
                <a:gd name="T23" fmla="*/ 74 h 75"/>
                <a:gd name="T24" fmla="*/ 21 w 92"/>
                <a:gd name="T25" fmla="*/ 37 h 75"/>
                <a:gd name="T26" fmla="*/ 72 w 92"/>
                <a:gd name="T27" fmla="*/ 37 h 75"/>
                <a:gd name="T28" fmla="*/ 72 w 92"/>
                <a:gd name="T29" fmla="*/ 55 h 75"/>
                <a:gd name="T30" fmla="*/ 21 w 92"/>
                <a:gd name="T31" fmla="*/ 55 h 75"/>
                <a:gd name="T32" fmla="*/ 21 w 92"/>
                <a:gd name="T33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2" h="75">
                  <a:moveTo>
                    <a:pt x="19" y="74"/>
                  </a:moveTo>
                  <a:cubicBezTo>
                    <a:pt x="92" y="74"/>
                    <a:pt x="92" y="74"/>
                    <a:pt x="92" y="74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75"/>
                    <a:pt x="19" y="74"/>
                    <a:pt x="19" y="74"/>
                  </a:cubicBezTo>
                  <a:close/>
                  <a:moveTo>
                    <a:pt x="21" y="37"/>
                  </a:moveTo>
                  <a:cubicBezTo>
                    <a:pt x="72" y="37"/>
                    <a:pt x="72" y="37"/>
                    <a:pt x="72" y="37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21" y="55"/>
                    <a:pt x="21" y="55"/>
                    <a:pt x="21" y="55"/>
                  </a:cubicBezTo>
                  <a:lnTo>
                    <a:pt x="21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66"/>
            <p:cNvSpPr>
              <a:spLocks noChangeArrowheads="1"/>
            </p:cNvSpPr>
            <p:nvPr userDrawn="1"/>
          </p:nvSpPr>
          <p:spPr bwMode="auto">
            <a:xfrm>
              <a:off x="9648825" y="5765800"/>
              <a:ext cx="76200" cy="30956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67"/>
            <p:cNvSpPr>
              <a:spLocks/>
            </p:cNvSpPr>
            <p:nvPr userDrawn="1"/>
          </p:nvSpPr>
          <p:spPr bwMode="auto">
            <a:xfrm>
              <a:off x="9272588" y="6070600"/>
              <a:ext cx="477837" cy="238125"/>
            </a:xfrm>
            <a:custGeom>
              <a:avLst/>
              <a:gdLst>
                <a:gd name="T0" fmla="*/ 120 w 127"/>
                <a:gd name="T1" fmla="*/ 30 h 63"/>
                <a:gd name="T2" fmla="*/ 120 w 127"/>
                <a:gd name="T3" fmla="*/ 11 h 63"/>
                <a:gd name="T4" fmla="*/ 77 w 127"/>
                <a:gd name="T5" fmla="*/ 11 h 63"/>
                <a:gd name="T6" fmla="*/ 77 w 127"/>
                <a:gd name="T7" fmla="*/ 0 h 63"/>
                <a:gd name="T8" fmla="*/ 50 w 127"/>
                <a:gd name="T9" fmla="*/ 0 h 63"/>
                <a:gd name="T10" fmla="*/ 50 w 127"/>
                <a:gd name="T11" fmla="*/ 11 h 63"/>
                <a:gd name="T12" fmla="*/ 7 w 127"/>
                <a:gd name="T13" fmla="*/ 11 h 63"/>
                <a:gd name="T14" fmla="*/ 7 w 127"/>
                <a:gd name="T15" fmla="*/ 30 h 63"/>
                <a:gd name="T16" fmla="*/ 40 w 127"/>
                <a:gd name="T17" fmla="*/ 30 h 63"/>
                <a:gd name="T18" fmla="*/ 0 w 127"/>
                <a:gd name="T19" fmla="*/ 49 h 63"/>
                <a:gd name="T20" fmla="*/ 20 w 127"/>
                <a:gd name="T21" fmla="*/ 62 h 63"/>
                <a:gd name="T22" fmla="*/ 64 w 127"/>
                <a:gd name="T23" fmla="*/ 39 h 63"/>
                <a:gd name="T24" fmla="*/ 64 w 127"/>
                <a:gd name="T25" fmla="*/ 39 h 63"/>
                <a:gd name="T26" fmla="*/ 64 w 127"/>
                <a:gd name="T27" fmla="*/ 39 h 63"/>
                <a:gd name="T28" fmla="*/ 64 w 127"/>
                <a:gd name="T29" fmla="*/ 39 h 63"/>
                <a:gd name="T30" fmla="*/ 64 w 127"/>
                <a:gd name="T31" fmla="*/ 39 h 63"/>
                <a:gd name="T32" fmla="*/ 107 w 127"/>
                <a:gd name="T33" fmla="*/ 62 h 63"/>
                <a:gd name="T34" fmla="*/ 127 w 127"/>
                <a:gd name="T35" fmla="*/ 49 h 63"/>
                <a:gd name="T36" fmla="*/ 87 w 127"/>
                <a:gd name="T37" fmla="*/ 30 h 63"/>
                <a:gd name="T38" fmla="*/ 120 w 127"/>
                <a:gd name="T39" fmla="*/ 3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7" h="63">
                  <a:moveTo>
                    <a:pt x="120" y="30"/>
                  </a:moveTo>
                  <a:cubicBezTo>
                    <a:pt x="120" y="11"/>
                    <a:pt x="120" y="11"/>
                    <a:pt x="120" y="11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32" y="36"/>
                    <a:pt x="16" y="45"/>
                    <a:pt x="0" y="49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2"/>
                    <a:pt x="37" y="63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90" y="63"/>
                    <a:pt x="107" y="62"/>
                    <a:pt x="107" y="62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11" y="45"/>
                    <a:pt x="95" y="36"/>
                    <a:pt x="87" y="30"/>
                  </a:cubicBezTo>
                  <a:lnTo>
                    <a:pt x="120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68"/>
            <p:cNvSpPr>
              <a:spLocks noEditPoints="1"/>
            </p:cNvSpPr>
            <p:nvPr userDrawn="1"/>
          </p:nvSpPr>
          <p:spPr bwMode="auto">
            <a:xfrm>
              <a:off x="10944225" y="5762625"/>
              <a:ext cx="349250" cy="331787"/>
            </a:xfrm>
            <a:custGeom>
              <a:avLst/>
              <a:gdLst>
                <a:gd name="T0" fmla="*/ 49 w 93"/>
                <a:gd name="T1" fmla="*/ 0 h 88"/>
                <a:gd name="T2" fmla="*/ 47 w 93"/>
                <a:gd name="T3" fmla="*/ 0 h 88"/>
                <a:gd name="T4" fmla="*/ 44 w 93"/>
                <a:gd name="T5" fmla="*/ 0 h 88"/>
                <a:gd name="T6" fmla="*/ 0 w 93"/>
                <a:gd name="T7" fmla="*/ 44 h 88"/>
                <a:gd name="T8" fmla="*/ 44 w 93"/>
                <a:gd name="T9" fmla="*/ 88 h 88"/>
                <a:gd name="T10" fmla="*/ 44 w 93"/>
                <a:gd name="T11" fmla="*/ 88 h 88"/>
                <a:gd name="T12" fmla="*/ 46 w 93"/>
                <a:gd name="T13" fmla="*/ 88 h 88"/>
                <a:gd name="T14" fmla="*/ 48 w 93"/>
                <a:gd name="T15" fmla="*/ 88 h 88"/>
                <a:gd name="T16" fmla="*/ 48 w 93"/>
                <a:gd name="T17" fmla="*/ 88 h 88"/>
                <a:gd name="T18" fmla="*/ 48 w 93"/>
                <a:gd name="T19" fmla="*/ 88 h 88"/>
                <a:gd name="T20" fmla="*/ 48 w 93"/>
                <a:gd name="T21" fmla="*/ 88 h 88"/>
                <a:gd name="T22" fmla="*/ 93 w 93"/>
                <a:gd name="T23" fmla="*/ 44 h 88"/>
                <a:gd name="T24" fmla="*/ 49 w 93"/>
                <a:gd name="T25" fmla="*/ 0 h 88"/>
                <a:gd name="T26" fmla="*/ 46 w 93"/>
                <a:gd name="T27" fmla="*/ 68 h 88"/>
                <a:gd name="T28" fmla="*/ 24 w 93"/>
                <a:gd name="T29" fmla="*/ 44 h 88"/>
                <a:gd name="T30" fmla="*/ 46 w 93"/>
                <a:gd name="T31" fmla="*/ 20 h 88"/>
                <a:gd name="T32" fmla="*/ 69 w 93"/>
                <a:gd name="T33" fmla="*/ 44 h 88"/>
                <a:gd name="T34" fmla="*/ 46 w 93"/>
                <a:gd name="T35" fmla="*/ 6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88">
                  <a:moveTo>
                    <a:pt x="49" y="0"/>
                  </a:move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5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68"/>
                    <a:pt x="19" y="88"/>
                    <a:pt x="44" y="88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45" y="88"/>
                    <a:pt x="45" y="88"/>
                    <a:pt x="46" y="88"/>
                  </a:cubicBezTo>
                  <a:cubicBezTo>
                    <a:pt x="47" y="88"/>
                    <a:pt x="47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73" y="88"/>
                    <a:pt x="93" y="68"/>
                    <a:pt x="93" y="44"/>
                  </a:cubicBezTo>
                  <a:cubicBezTo>
                    <a:pt x="93" y="20"/>
                    <a:pt x="74" y="1"/>
                    <a:pt x="49" y="0"/>
                  </a:cubicBezTo>
                  <a:close/>
                  <a:moveTo>
                    <a:pt x="46" y="68"/>
                  </a:moveTo>
                  <a:cubicBezTo>
                    <a:pt x="34" y="68"/>
                    <a:pt x="24" y="57"/>
                    <a:pt x="24" y="44"/>
                  </a:cubicBezTo>
                  <a:cubicBezTo>
                    <a:pt x="24" y="30"/>
                    <a:pt x="34" y="20"/>
                    <a:pt x="46" y="20"/>
                  </a:cubicBezTo>
                  <a:cubicBezTo>
                    <a:pt x="59" y="20"/>
                    <a:pt x="69" y="30"/>
                    <a:pt x="69" y="44"/>
                  </a:cubicBezTo>
                  <a:cubicBezTo>
                    <a:pt x="69" y="57"/>
                    <a:pt x="59" y="68"/>
                    <a:pt x="46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69"/>
            <p:cNvSpPr>
              <a:spLocks/>
            </p:cNvSpPr>
            <p:nvPr userDrawn="1"/>
          </p:nvSpPr>
          <p:spPr bwMode="auto">
            <a:xfrm>
              <a:off x="11301413" y="5765800"/>
              <a:ext cx="139700" cy="334962"/>
            </a:xfrm>
            <a:custGeom>
              <a:avLst/>
              <a:gdLst>
                <a:gd name="T0" fmla="*/ 15 w 37"/>
                <a:gd name="T1" fmla="*/ 89 h 89"/>
                <a:gd name="T2" fmla="*/ 36 w 37"/>
                <a:gd name="T3" fmla="*/ 89 h 89"/>
                <a:gd name="T4" fmla="*/ 36 w 37"/>
                <a:gd name="T5" fmla="*/ 20 h 89"/>
                <a:gd name="T6" fmla="*/ 16 w 37"/>
                <a:gd name="T7" fmla="*/ 0 h 89"/>
                <a:gd name="T8" fmla="*/ 0 w 37"/>
                <a:gd name="T9" fmla="*/ 0 h 89"/>
                <a:gd name="T10" fmla="*/ 0 w 37"/>
                <a:gd name="T11" fmla="*/ 20 h 89"/>
                <a:gd name="T12" fmla="*/ 15 w 37"/>
                <a:gd name="T13" fmla="*/ 20 h 89"/>
                <a:gd name="T14" fmla="*/ 15 w 37"/>
                <a:gd name="T1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89">
                  <a:moveTo>
                    <a:pt x="15" y="89"/>
                  </a:moveTo>
                  <a:cubicBezTo>
                    <a:pt x="36" y="89"/>
                    <a:pt x="36" y="89"/>
                    <a:pt x="36" y="89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7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5" y="20"/>
                    <a:pt x="15" y="20"/>
                    <a:pt x="15" y="20"/>
                  </a:cubicBezTo>
                  <a:lnTo>
                    <a:pt x="15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70"/>
            <p:cNvSpPr>
              <a:spLocks/>
            </p:cNvSpPr>
            <p:nvPr userDrawn="1"/>
          </p:nvSpPr>
          <p:spPr bwMode="auto">
            <a:xfrm>
              <a:off x="8226425" y="6040438"/>
              <a:ext cx="260350" cy="233362"/>
            </a:xfrm>
            <a:custGeom>
              <a:avLst/>
              <a:gdLst>
                <a:gd name="T0" fmla="*/ 47 w 69"/>
                <a:gd name="T1" fmla="*/ 0 h 62"/>
                <a:gd name="T2" fmla="*/ 47 w 69"/>
                <a:gd name="T3" fmla="*/ 0 h 62"/>
                <a:gd name="T4" fmla="*/ 47 w 69"/>
                <a:gd name="T5" fmla="*/ 0 h 62"/>
                <a:gd name="T6" fmla="*/ 69 w 69"/>
                <a:gd name="T7" fmla="*/ 31 h 62"/>
                <a:gd name="T8" fmla="*/ 47 w 69"/>
                <a:gd name="T9" fmla="*/ 62 h 62"/>
                <a:gd name="T10" fmla="*/ 0 w 69"/>
                <a:gd name="T11" fmla="*/ 62 h 62"/>
                <a:gd name="T12" fmla="*/ 17 w 69"/>
                <a:gd name="T13" fmla="*/ 31 h 62"/>
                <a:gd name="T14" fmla="*/ 0 w 69"/>
                <a:gd name="T15" fmla="*/ 0 h 62"/>
                <a:gd name="T16" fmla="*/ 47 w 69"/>
                <a:gd name="T1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62">
                  <a:moveTo>
                    <a:pt x="47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9" y="0"/>
                    <a:pt x="69" y="14"/>
                    <a:pt x="69" y="31"/>
                  </a:cubicBezTo>
                  <a:cubicBezTo>
                    <a:pt x="69" y="48"/>
                    <a:pt x="59" y="62"/>
                    <a:pt x="47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9" y="61"/>
                    <a:pt x="17" y="47"/>
                    <a:pt x="17" y="31"/>
                  </a:cubicBezTo>
                  <a:cubicBezTo>
                    <a:pt x="17" y="15"/>
                    <a:pt x="9" y="2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39B5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71"/>
            <p:cNvSpPr>
              <a:spLocks/>
            </p:cNvSpPr>
            <p:nvPr userDrawn="1"/>
          </p:nvSpPr>
          <p:spPr bwMode="auto">
            <a:xfrm>
              <a:off x="8226425" y="5770563"/>
              <a:ext cx="260350" cy="233362"/>
            </a:xfrm>
            <a:custGeom>
              <a:avLst/>
              <a:gdLst>
                <a:gd name="T0" fmla="*/ 47 w 69"/>
                <a:gd name="T1" fmla="*/ 0 h 62"/>
                <a:gd name="T2" fmla="*/ 47 w 69"/>
                <a:gd name="T3" fmla="*/ 0 h 62"/>
                <a:gd name="T4" fmla="*/ 47 w 69"/>
                <a:gd name="T5" fmla="*/ 0 h 62"/>
                <a:gd name="T6" fmla="*/ 69 w 69"/>
                <a:gd name="T7" fmla="*/ 31 h 62"/>
                <a:gd name="T8" fmla="*/ 47 w 69"/>
                <a:gd name="T9" fmla="*/ 62 h 62"/>
                <a:gd name="T10" fmla="*/ 0 w 69"/>
                <a:gd name="T11" fmla="*/ 62 h 62"/>
                <a:gd name="T12" fmla="*/ 17 w 69"/>
                <a:gd name="T13" fmla="*/ 31 h 62"/>
                <a:gd name="T14" fmla="*/ 0 w 69"/>
                <a:gd name="T15" fmla="*/ 0 h 62"/>
                <a:gd name="T16" fmla="*/ 47 w 69"/>
                <a:gd name="T1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62">
                  <a:moveTo>
                    <a:pt x="47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9" y="0"/>
                    <a:pt x="69" y="14"/>
                    <a:pt x="69" y="31"/>
                  </a:cubicBezTo>
                  <a:cubicBezTo>
                    <a:pt x="69" y="48"/>
                    <a:pt x="59" y="62"/>
                    <a:pt x="47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9" y="61"/>
                    <a:pt x="17" y="47"/>
                    <a:pt x="17" y="31"/>
                  </a:cubicBezTo>
                  <a:cubicBezTo>
                    <a:pt x="17" y="15"/>
                    <a:pt x="9" y="2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F15A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Line 72"/>
            <p:cNvSpPr>
              <a:spLocks noChangeShapeType="1"/>
            </p:cNvSpPr>
            <p:nvPr userDrawn="1"/>
          </p:nvSpPr>
          <p:spPr bwMode="auto">
            <a:xfrm>
              <a:off x="8031163" y="581501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Line 73"/>
            <p:cNvSpPr>
              <a:spLocks noChangeShapeType="1"/>
            </p:cNvSpPr>
            <p:nvPr userDrawn="1"/>
          </p:nvSpPr>
          <p:spPr bwMode="auto">
            <a:xfrm>
              <a:off x="8031163" y="581501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Line 74"/>
            <p:cNvSpPr>
              <a:spLocks noChangeShapeType="1"/>
            </p:cNvSpPr>
            <p:nvPr userDrawn="1"/>
          </p:nvSpPr>
          <p:spPr bwMode="auto">
            <a:xfrm>
              <a:off x="8075613" y="581501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Line 75"/>
            <p:cNvSpPr>
              <a:spLocks noChangeShapeType="1"/>
            </p:cNvSpPr>
            <p:nvPr userDrawn="1"/>
          </p:nvSpPr>
          <p:spPr bwMode="auto">
            <a:xfrm>
              <a:off x="8075613" y="581501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76"/>
            <p:cNvSpPr>
              <a:spLocks/>
            </p:cNvSpPr>
            <p:nvPr userDrawn="1"/>
          </p:nvSpPr>
          <p:spPr bwMode="auto">
            <a:xfrm>
              <a:off x="8075613" y="5759450"/>
              <a:ext cx="123825" cy="519112"/>
            </a:xfrm>
            <a:custGeom>
              <a:avLst/>
              <a:gdLst>
                <a:gd name="T0" fmla="*/ 0 w 33"/>
                <a:gd name="T1" fmla="*/ 15 h 138"/>
                <a:gd name="T2" fmla="*/ 16 w 33"/>
                <a:gd name="T3" fmla="*/ 0 h 138"/>
                <a:gd name="T4" fmla="*/ 33 w 33"/>
                <a:gd name="T5" fmla="*/ 15 h 138"/>
                <a:gd name="T6" fmla="*/ 33 w 33"/>
                <a:gd name="T7" fmla="*/ 15 h 138"/>
                <a:gd name="T8" fmla="*/ 33 w 33"/>
                <a:gd name="T9" fmla="*/ 138 h 138"/>
                <a:gd name="T10" fmla="*/ 0 w 33"/>
                <a:gd name="T11" fmla="*/ 138 h 138"/>
                <a:gd name="T12" fmla="*/ 0 w 33"/>
                <a:gd name="T13" fmla="*/ 83 h 138"/>
                <a:gd name="T14" fmla="*/ 9 w 33"/>
                <a:gd name="T15" fmla="*/ 70 h 138"/>
                <a:gd name="T16" fmla="*/ 0 w 33"/>
                <a:gd name="T17" fmla="*/ 57 h 138"/>
                <a:gd name="T18" fmla="*/ 0 w 33"/>
                <a:gd name="T19" fmla="*/ 1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138">
                  <a:moveTo>
                    <a:pt x="0" y="15"/>
                  </a:move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3" y="7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38"/>
                    <a:pt x="33" y="138"/>
                    <a:pt x="33" y="13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5" y="81"/>
                    <a:pt x="9" y="76"/>
                    <a:pt x="9" y="70"/>
                  </a:cubicBezTo>
                  <a:cubicBezTo>
                    <a:pt x="9" y="64"/>
                    <a:pt x="5" y="59"/>
                    <a:pt x="0" y="57"/>
                  </a:cubicBezTo>
                  <a:cubicBezTo>
                    <a:pt x="0" y="15"/>
                    <a:pt x="0" y="15"/>
                    <a:pt x="0" y="15"/>
                  </a:cubicBezTo>
                </a:path>
              </a:pathLst>
            </a:custGeom>
            <a:solidFill>
              <a:srgbClr val="39B5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77"/>
            <p:cNvSpPr>
              <a:spLocks/>
            </p:cNvSpPr>
            <p:nvPr userDrawn="1"/>
          </p:nvSpPr>
          <p:spPr bwMode="auto">
            <a:xfrm>
              <a:off x="7910513" y="5759450"/>
              <a:ext cx="120650" cy="519112"/>
            </a:xfrm>
            <a:custGeom>
              <a:avLst/>
              <a:gdLst>
                <a:gd name="T0" fmla="*/ 32 w 32"/>
                <a:gd name="T1" fmla="*/ 15 h 138"/>
                <a:gd name="T2" fmla="*/ 32 w 32"/>
                <a:gd name="T3" fmla="*/ 57 h 138"/>
                <a:gd name="T4" fmla="*/ 24 w 32"/>
                <a:gd name="T5" fmla="*/ 70 h 138"/>
                <a:gd name="T6" fmla="*/ 32 w 32"/>
                <a:gd name="T7" fmla="*/ 83 h 138"/>
                <a:gd name="T8" fmla="*/ 32 w 32"/>
                <a:gd name="T9" fmla="*/ 138 h 138"/>
                <a:gd name="T10" fmla="*/ 0 w 32"/>
                <a:gd name="T11" fmla="*/ 138 h 138"/>
                <a:gd name="T12" fmla="*/ 0 w 32"/>
                <a:gd name="T13" fmla="*/ 15 h 138"/>
                <a:gd name="T14" fmla="*/ 16 w 32"/>
                <a:gd name="T15" fmla="*/ 0 h 138"/>
                <a:gd name="T16" fmla="*/ 32 w 32"/>
                <a:gd name="T17" fmla="*/ 1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38">
                  <a:moveTo>
                    <a:pt x="32" y="15"/>
                  </a:moveTo>
                  <a:cubicBezTo>
                    <a:pt x="32" y="57"/>
                    <a:pt x="32" y="57"/>
                    <a:pt x="32" y="57"/>
                  </a:cubicBezTo>
                  <a:cubicBezTo>
                    <a:pt x="27" y="59"/>
                    <a:pt x="24" y="64"/>
                    <a:pt x="24" y="70"/>
                  </a:cubicBezTo>
                  <a:cubicBezTo>
                    <a:pt x="24" y="76"/>
                    <a:pt x="27" y="81"/>
                    <a:pt x="32" y="83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5"/>
                  </a:cubicBezTo>
                </a:path>
              </a:pathLst>
            </a:custGeom>
            <a:solidFill>
              <a:srgbClr val="39B5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Oval 78"/>
            <p:cNvSpPr>
              <a:spLocks noChangeArrowheads="1"/>
            </p:cNvSpPr>
            <p:nvPr userDrawn="1"/>
          </p:nvSpPr>
          <p:spPr bwMode="auto">
            <a:xfrm>
              <a:off x="8001000" y="5965825"/>
              <a:ext cx="109537" cy="109537"/>
            </a:xfrm>
            <a:prstGeom prst="ellipse">
              <a:avLst/>
            </a:prstGeom>
            <a:solidFill>
              <a:srgbClr val="F15A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01" name="Freeform 99"/>
          <p:cNvSpPr>
            <a:spLocks/>
          </p:cNvSpPr>
          <p:nvPr userDrawn="1"/>
        </p:nvSpPr>
        <p:spPr bwMode="auto">
          <a:xfrm flipV="1">
            <a:off x="4953897" y="1017660"/>
            <a:ext cx="380103" cy="506804"/>
          </a:xfrm>
          <a:custGeom>
            <a:avLst/>
            <a:gdLst>
              <a:gd name="T0" fmla="*/ 144 w 161"/>
              <a:gd name="T1" fmla="*/ 15 h 215"/>
              <a:gd name="T2" fmla="*/ 0 w 161"/>
              <a:gd name="T3" fmla="*/ 52 h 215"/>
              <a:gd name="T4" fmla="*/ 15 w 161"/>
              <a:gd name="T5" fmla="*/ 215 h 215"/>
              <a:gd name="T6" fmla="*/ 161 w 161"/>
              <a:gd name="T7" fmla="*/ 171 h 215"/>
              <a:gd name="T8" fmla="*/ 144 w 161"/>
              <a:gd name="T9" fmla="*/ 15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" h="215">
                <a:moveTo>
                  <a:pt x="144" y="15"/>
                </a:moveTo>
                <a:cubicBezTo>
                  <a:pt x="144" y="15"/>
                  <a:pt x="72" y="0"/>
                  <a:pt x="0" y="52"/>
                </a:cubicBezTo>
                <a:cubicBezTo>
                  <a:pt x="15" y="215"/>
                  <a:pt x="15" y="215"/>
                  <a:pt x="15" y="215"/>
                </a:cubicBezTo>
                <a:cubicBezTo>
                  <a:pt x="15" y="215"/>
                  <a:pt x="88" y="160"/>
                  <a:pt x="161" y="171"/>
                </a:cubicBezTo>
                <a:lnTo>
                  <a:pt x="144" y="15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" name="Freeform 99"/>
          <p:cNvSpPr>
            <a:spLocks/>
          </p:cNvSpPr>
          <p:nvPr userDrawn="1"/>
        </p:nvSpPr>
        <p:spPr bwMode="auto">
          <a:xfrm flipH="1" flipV="1">
            <a:off x="6133012" y="289815"/>
            <a:ext cx="229688" cy="306250"/>
          </a:xfrm>
          <a:custGeom>
            <a:avLst/>
            <a:gdLst>
              <a:gd name="T0" fmla="*/ 144 w 161"/>
              <a:gd name="T1" fmla="*/ 15 h 215"/>
              <a:gd name="T2" fmla="*/ 0 w 161"/>
              <a:gd name="T3" fmla="*/ 52 h 215"/>
              <a:gd name="T4" fmla="*/ 15 w 161"/>
              <a:gd name="T5" fmla="*/ 215 h 215"/>
              <a:gd name="T6" fmla="*/ 161 w 161"/>
              <a:gd name="T7" fmla="*/ 171 h 215"/>
              <a:gd name="T8" fmla="*/ 144 w 161"/>
              <a:gd name="T9" fmla="*/ 15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" h="215">
                <a:moveTo>
                  <a:pt x="144" y="15"/>
                </a:moveTo>
                <a:cubicBezTo>
                  <a:pt x="144" y="15"/>
                  <a:pt x="72" y="0"/>
                  <a:pt x="0" y="52"/>
                </a:cubicBezTo>
                <a:cubicBezTo>
                  <a:pt x="15" y="215"/>
                  <a:pt x="15" y="215"/>
                  <a:pt x="15" y="215"/>
                </a:cubicBezTo>
                <a:cubicBezTo>
                  <a:pt x="15" y="215"/>
                  <a:pt x="88" y="160"/>
                  <a:pt x="161" y="171"/>
                </a:cubicBezTo>
                <a:lnTo>
                  <a:pt x="144" y="15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55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 userDrawn="1"/>
        </p:nvSpPr>
        <p:spPr>
          <a:xfrm>
            <a:off x="-186531" y="1085331"/>
            <a:ext cx="5707062" cy="5632571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4465269"/>
              </a:avLst>
            </a:prstTxWarp>
            <a:spAutoFit/>
          </a:bodyPr>
          <a:lstStyle/>
          <a:p>
            <a:r>
              <a:rPr lang="en-US" altLang="ko-KR" sz="4400">
                <a:latin typeface="맑은 고딕" pitchFamily="50" charset="-127"/>
                <a:ea typeface="맑은 고딕" pitchFamily="50" charset="-127"/>
              </a:rPr>
              <a:t>CONTENTS</a:t>
            </a:r>
            <a:endParaRPr lang="ko-KR" altLang="en-US" sz="44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4441508" y="2089008"/>
            <a:ext cx="7776000" cy="121419"/>
          </a:xfrm>
          <a:custGeom>
            <a:avLst/>
            <a:gdLst>
              <a:gd name="connsiteX0" fmla="*/ 0 w 4184650"/>
              <a:gd name="connsiteY0" fmla="*/ 0 h 139700"/>
              <a:gd name="connsiteX1" fmla="*/ 4184650 w 4184650"/>
              <a:gd name="connsiteY1" fmla="*/ 0 h 139700"/>
              <a:gd name="connsiteX2" fmla="*/ 4184650 w 4184650"/>
              <a:gd name="connsiteY2" fmla="*/ 139700 h 139700"/>
              <a:gd name="connsiteX3" fmla="*/ 0 w 4184650"/>
              <a:gd name="connsiteY3" fmla="*/ 139700 h 139700"/>
              <a:gd name="connsiteX4" fmla="*/ 0 w 4184650"/>
              <a:gd name="connsiteY4" fmla="*/ 0 h 139700"/>
              <a:gd name="connsiteX0" fmla="*/ 4762 w 4184650"/>
              <a:gd name="connsiteY0" fmla="*/ 0 h 139700"/>
              <a:gd name="connsiteX1" fmla="*/ 4184650 w 4184650"/>
              <a:gd name="connsiteY1" fmla="*/ 0 h 139700"/>
              <a:gd name="connsiteX2" fmla="*/ 4184650 w 4184650"/>
              <a:gd name="connsiteY2" fmla="*/ 139700 h 139700"/>
              <a:gd name="connsiteX3" fmla="*/ 0 w 4184650"/>
              <a:gd name="connsiteY3" fmla="*/ 139700 h 139700"/>
              <a:gd name="connsiteX4" fmla="*/ 4762 w 4184650"/>
              <a:gd name="connsiteY4" fmla="*/ 0 h 139700"/>
              <a:gd name="connsiteX0" fmla="*/ 85725 w 4265613"/>
              <a:gd name="connsiteY0" fmla="*/ 0 h 139700"/>
              <a:gd name="connsiteX1" fmla="*/ 4265613 w 4265613"/>
              <a:gd name="connsiteY1" fmla="*/ 0 h 139700"/>
              <a:gd name="connsiteX2" fmla="*/ 4265613 w 4265613"/>
              <a:gd name="connsiteY2" fmla="*/ 139700 h 139700"/>
              <a:gd name="connsiteX3" fmla="*/ 0 w 4265613"/>
              <a:gd name="connsiteY3" fmla="*/ 134937 h 139700"/>
              <a:gd name="connsiteX4" fmla="*/ 85725 w 4265613"/>
              <a:gd name="connsiteY4" fmla="*/ 0 h 139700"/>
              <a:gd name="connsiteX0" fmla="*/ 62212 w 4265613"/>
              <a:gd name="connsiteY0" fmla="*/ 2741 h 139700"/>
              <a:gd name="connsiteX1" fmla="*/ 4265613 w 4265613"/>
              <a:gd name="connsiteY1" fmla="*/ 0 h 139700"/>
              <a:gd name="connsiteX2" fmla="*/ 4265613 w 4265613"/>
              <a:gd name="connsiteY2" fmla="*/ 139700 h 139700"/>
              <a:gd name="connsiteX3" fmla="*/ 0 w 4265613"/>
              <a:gd name="connsiteY3" fmla="*/ 134937 h 139700"/>
              <a:gd name="connsiteX4" fmla="*/ 62212 w 4265613"/>
              <a:gd name="connsiteY4" fmla="*/ 2741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5613" h="139700">
                <a:moveTo>
                  <a:pt x="62212" y="2741"/>
                </a:moveTo>
                <a:lnTo>
                  <a:pt x="4265613" y="0"/>
                </a:lnTo>
                <a:lnTo>
                  <a:pt x="4265613" y="139700"/>
                </a:lnTo>
                <a:lnTo>
                  <a:pt x="0" y="134937"/>
                </a:lnTo>
                <a:lnTo>
                  <a:pt x="62212" y="27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막힌 원호 9"/>
          <p:cNvSpPr/>
          <p:nvPr userDrawn="1"/>
        </p:nvSpPr>
        <p:spPr>
          <a:xfrm>
            <a:off x="-93436" y="1337128"/>
            <a:ext cx="5520872" cy="5520872"/>
          </a:xfrm>
          <a:prstGeom prst="blockArc">
            <a:avLst>
              <a:gd name="adj1" fmla="val 13656860"/>
              <a:gd name="adj2" fmla="val 18792685"/>
              <a:gd name="adj3" fmla="val 29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막힌 원호 14"/>
          <p:cNvSpPr/>
          <p:nvPr userDrawn="1"/>
        </p:nvSpPr>
        <p:spPr>
          <a:xfrm rot="21336724">
            <a:off x="-999" y="1549308"/>
            <a:ext cx="5520872" cy="5520872"/>
          </a:xfrm>
          <a:prstGeom prst="blockArc">
            <a:avLst>
              <a:gd name="adj1" fmla="val 13994111"/>
              <a:gd name="adj2" fmla="val 18728547"/>
              <a:gd name="adj3" fmla="val 97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4632325" y="3242853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3600"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6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4632325" y="4233776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3600"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7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4632325" y="5283087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3600"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5690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막힌 원호 12"/>
          <p:cNvSpPr/>
          <p:nvPr userDrawn="1"/>
        </p:nvSpPr>
        <p:spPr>
          <a:xfrm>
            <a:off x="-2760436" y="3184978"/>
            <a:ext cx="5520872" cy="5520872"/>
          </a:xfrm>
          <a:prstGeom prst="blockArc">
            <a:avLst>
              <a:gd name="adj1" fmla="val 13656860"/>
              <a:gd name="adj2" fmla="val 18792685"/>
              <a:gd name="adj3" fmla="val 29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8"/>
          <p:cNvSpPr/>
          <p:nvPr userDrawn="1"/>
        </p:nvSpPr>
        <p:spPr>
          <a:xfrm>
            <a:off x="1776889" y="3936858"/>
            <a:ext cx="10440000" cy="121419"/>
          </a:xfrm>
          <a:custGeom>
            <a:avLst/>
            <a:gdLst>
              <a:gd name="connsiteX0" fmla="*/ 0 w 4184650"/>
              <a:gd name="connsiteY0" fmla="*/ 0 h 139700"/>
              <a:gd name="connsiteX1" fmla="*/ 4184650 w 4184650"/>
              <a:gd name="connsiteY1" fmla="*/ 0 h 139700"/>
              <a:gd name="connsiteX2" fmla="*/ 4184650 w 4184650"/>
              <a:gd name="connsiteY2" fmla="*/ 139700 h 139700"/>
              <a:gd name="connsiteX3" fmla="*/ 0 w 4184650"/>
              <a:gd name="connsiteY3" fmla="*/ 139700 h 139700"/>
              <a:gd name="connsiteX4" fmla="*/ 0 w 4184650"/>
              <a:gd name="connsiteY4" fmla="*/ 0 h 139700"/>
              <a:gd name="connsiteX0" fmla="*/ 4762 w 4184650"/>
              <a:gd name="connsiteY0" fmla="*/ 0 h 139700"/>
              <a:gd name="connsiteX1" fmla="*/ 4184650 w 4184650"/>
              <a:gd name="connsiteY1" fmla="*/ 0 h 139700"/>
              <a:gd name="connsiteX2" fmla="*/ 4184650 w 4184650"/>
              <a:gd name="connsiteY2" fmla="*/ 139700 h 139700"/>
              <a:gd name="connsiteX3" fmla="*/ 0 w 4184650"/>
              <a:gd name="connsiteY3" fmla="*/ 139700 h 139700"/>
              <a:gd name="connsiteX4" fmla="*/ 4762 w 4184650"/>
              <a:gd name="connsiteY4" fmla="*/ 0 h 139700"/>
              <a:gd name="connsiteX0" fmla="*/ 85725 w 4265613"/>
              <a:gd name="connsiteY0" fmla="*/ 0 h 139700"/>
              <a:gd name="connsiteX1" fmla="*/ 4265613 w 4265613"/>
              <a:gd name="connsiteY1" fmla="*/ 0 h 139700"/>
              <a:gd name="connsiteX2" fmla="*/ 4265613 w 4265613"/>
              <a:gd name="connsiteY2" fmla="*/ 139700 h 139700"/>
              <a:gd name="connsiteX3" fmla="*/ 0 w 4265613"/>
              <a:gd name="connsiteY3" fmla="*/ 134937 h 139700"/>
              <a:gd name="connsiteX4" fmla="*/ 85725 w 4265613"/>
              <a:gd name="connsiteY4" fmla="*/ 0 h 139700"/>
              <a:gd name="connsiteX0" fmla="*/ 44032 w 4265613"/>
              <a:gd name="connsiteY0" fmla="*/ 2739 h 139700"/>
              <a:gd name="connsiteX1" fmla="*/ 4265613 w 4265613"/>
              <a:gd name="connsiteY1" fmla="*/ 0 h 139700"/>
              <a:gd name="connsiteX2" fmla="*/ 4265613 w 4265613"/>
              <a:gd name="connsiteY2" fmla="*/ 139700 h 139700"/>
              <a:gd name="connsiteX3" fmla="*/ 0 w 4265613"/>
              <a:gd name="connsiteY3" fmla="*/ 134937 h 139700"/>
              <a:gd name="connsiteX4" fmla="*/ 44032 w 4265613"/>
              <a:gd name="connsiteY4" fmla="*/ 2739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5613" h="139700">
                <a:moveTo>
                  <a:pt x="44032" y="2739"/>
                </a:moveTo>
                <a:lnTo>
                  <a:pt x="4265613" y="0"/>
                </a:lnTo>
                <a:lnTo>
                  <a:pt x="4265613" y="139700"/>
                </a:lnTo>
                <a:lnTo>
                  <a:pt x="0" y="134937"/>
                </a:lnTo>
                <a:lnTo>
                  <a:pt x="44032" y="273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막힌 원호 15"/>
          <p:cNvSpPr/>
          <p:nvPr userDrawn="1"/>
        </p:nvSpPr>
        <p:spPr>
          <a:xfrm rot="21336724">
            <a:off x="-2629899" y="3373571"/>
            <a:ext cx="5520872" cy="5520872"/>
          </a:xfrm>
          <a:prstGeom prst="blockArc">
            <a:avLst>
              <a:gd name="adj1" fmla="val 13994111"/>
              <a:gd name="adj2" fmla="val 18728547"/>
              <a:gd name="adj3" fmla="val 97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2263775" y="2936009"/>
            <a:ext cx="9667875" cy="993592"/>
          </a:xfrm>
          <a:noFill/>
        </p:spPr>
        <p:txBody>
          <a:bodyPr wrap="none" lIns="0" tIns="0" rIns="0" bIns="0" anchor="ctr" anchorCtr="0"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000"/>
            </a:lvl2pPr>
            <a:lvl3pPr marL="914400" indent="0">
              <a:buNone/>
              <a:defRPr sz="4000"/>
            </a:lvl3pPr>
            <a:lvl4pPr marL="1371600" indent="0">
              <a:buNone/>
              <a:defRPr sz="4000"/>
            </a:lvl4pPr>
            <a:lvl5pPr marL="1828800" indent="0">
              <a:buNone/>
              <a:defRPr sz="4000"/>
            </a:lvl5pPr>
          </a:lstStyle>
          <a:p>
            <a:pPr lvl="0"/>
            <a:r>
              <a:rPr lang="ko-KR" altLang="en-US" dirty="0"/>
              <a:t>목차 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420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53122" y="98525"/>
            <a:ext cx="9753600" cy="590931"/>
          </a:xfrm>
        </p:spPr>
        <p:txBody>
          <a:bodyPr wrap="square">
            <a:spAutoFit/>
          </a:bodyPr>
          <a:lstStyle>
            <a:lvl1pPr>
              <a:defRPr sz="3600"/>
            </a:lvl1pPr>
          </a:lstStyle>
          <a:p>
            <a:r>
              <a:rPr lang="ko-KR" altLang="en-US" dirty="0"/>
              <a:t>슬라이드 제목 입력</a:t>
            </a:r>
            <a:endParaRPr lang="en-US" dirty="0"/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-3528275" y="-114300"/>
            <a:ext cx="14977325" cy="5520872"/>
            <a:chOff x="-2760436" y="3184978"/>
            <a:chExt cx="14977325" cy="5520872"/>
          </a:xfrm>
        </p:grpSpPr>
        <p:sp>
          <p:nvSpPr>
            <p:cNvPr id="9" name="막힌 원호 8"/>
            <p:cNvSpPr/>
            <p:nvPr userDrawn="1"/>
          </p:nvSpPr>
          <p:spPr>
            <a:xfrm>
              <a:off x="-2760436" y="3184978"/>
              <a:ext cx="5520872" cy="5520872"/>
            </a:xfrm>
            <a:prstGeom prst="blockArc">
              <a:avLst>
                <a:gd name="adj1" fmla="val 13656860"/>
                <a:gd name="adj2" fmla="val 18792685"/>
                <a:gd name="adj3" fmla="val 296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직사각형 8"/>
            <p:cNvSpPr/>
            <p:nvPr userDrawn="1"/>
          </p:nvSpPr>
          <p:spPr>
            <a:xfrm>
              <a:off x="1776889" y="3936858"/>
              <a:ext cx="10440000" cy="121419"/>
            </a:xfrm>
            <a:custGeom>
              <a:avLst/>
              <a:gdLst>
                <a:gd name="connsiteX0" fmla="*/ 0 w 4184650"/>
                <a:gd name="connsiteY0" fmla="*/ 0 h 139700"/>
                <a:gd name="connsiteX1" fmla="*/ 4184650 w 4184650"/>
                <a:gd name="connsiteY1" fmla="*/ 0 h 139700"/>
                <a:gd name="connsiteX2" fmla="*/ 4184650 w 4184650"/>
                <a:gd name="connsiteY2" fmla="*/ 139700 h 139700"/>
                <a:gd name="connsiteX3" fmla="*/ 0 w 4184650"/>
                <a:gd name="connsiteY3" fmla="*/ 139700 h 139700"/>
                <a:gd name="connsiteX4" fmla="*/ 0 w 4184650"/>
                <a:gd name="connsiteY4" fmla="*/ 0 h 139700"/>
                <a:gd name="connsiteX0" fmla="*/ 4762 w 4184650"/>
                <a:gd name="connsiteY0" fmla="*/ 0 h 139700"/>
                <a:gd name="connsiteX1" fmla="*/ 4184650 w 4184650"/>
                <a:gd name="connsiteY1" fmla="*/ 0 h 139700"/>
                <a:gd name="connsiteX2" fmla="*/ 4184650 w 4184650"/>
                <a:gd name="connsiteY2" fmla="*/ 139700 h 139700"/>
                <a:gd name="connsiteX3" fmla="*/ 0 w 4184650"/>
                <a:gd name="connsiteY3" fmla="*/ 139700 h 139700"/>
                <a:gd name="connsiteX4" fmla="*/ 4762 w 4184650"/>
                <a:gd name="connsiteY4" fmla="*/ 0 h 139700"/>
                <a:gd name="connsiteX0" fmla="*/ 85725 w 4265613"/>
                <a:gd name="connsiteY0" fmla="*/ 0 h 139700"/>
                <a:gd name="connsiteX1" fmla="*/ 4265613 w 4265613"/>
                <a:gd name="connsiteY1" fmla="*/ 0 h 139700"/>
                <a:gd name="connsiteX2" fmla="*/ 4265613 w 4265613"/>
                <a:gd name="connsiteY2" fmla="*/ 139700 h 139700"/>
                <a:gd name="connsiteX3" fmla="*/ 0 w 4265613"/>
                <a:gd name="connsiteY3" fmla="*/ 134937 h 139700"/>
                <a:gd name="connsiteX4" fmla="*/ 85725 w 4265613"/>
                <a:gd name="connsiteY4" fmla="*/ 0 h 139700"/>
                <a:gd name="connsiteX0" fmla="*/ 44032 w 4265613"/>
                <a:gd name="connsiteY0" fmla="*/ 2739 h 139700"/>
                <a:gd name="connsiteX1" fmla="*/ 4265613 w 4265613"/>
                <a:gd name="connsiteY1" fmla="*/ 0 h 139700"/>
                <a:gd name="connsiteX2" fmla="*/ 4265613 w 4265613"/>
                <a:gd name="connsiteY2" fmla="*/ 139700 h 139700"/>
                <a:gd name="connsiteX3" fmla="*/ 0 w 4265613"/>
                <a:gd name="connsiteY3" fmla="*/ 134937 h 139700"/>
                <a:gd name="connsiteX4" fmla="*/ 44032 w 4265613"/>
                <a:gd name="connsiteY4" fmla="*/ 2739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65613" h="139700">
                  <a:moveTo>
                    <a:pt x="44032" y="2739"/>
                  </a:moveTo>
                  <a:lnTo>
                    <a:pt x="4265613" y="0"/>
                  </a:lnTo>
                  <a:lnTo>
                    <a:pt x="4265613" y="139700"/>
                  </a:lnTo>
                  <a:lnTo>
                    <a:pt x="0" y="134937"/>
                  </a:lnTo>
                  <a:lnTo>
                    <a:pt x="44032" y="27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막힌 원호 11"/>
          <p:cNvSpPr/>
          <p:nvPr userDrawn="1"/>
        </p:nvSpPr>
        <p:spPr>
          <a:xfrm rot="21336724">
            <a:off x="-3411989" y="128510"/>
            <a:ext cx="5520872" cy="5520872"/>
          </a:xfrm>
          <a:prstGeom prst="blockArc">
            <a:avLst>
              <a:gd name="adj1" fmla="val 13994111"/>
              <a:gd name="adj2" fmla="val 18728547"/>
              <a:gd name="adj3" fmla="val 97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057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흰색 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850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C5D9319C-732D-4888-B285-D928F3481164}" type="datetimeFigureOut">
              <a:rPr lang="ko-KR" altLang="en-US" smtClean="0"/>
              <a:pPr/>
              <a:t>2019-05-22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56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7" r:id="rId3"/>
    <p:sldLayoutId id="2147483676" r:id="rId4"/>
    <p:sldLayoutId id="2147483686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제목 111"/>
          <p:cNvSpPr>
            <a:spLocks noGrp="1"/>
          </p:cNvSpPr>
          <p:nvPr>
            <p:ph type="ctrTitle"/>
          </p:nvPr>
        </p:nvSpPr>
        <p:spPr>
          <a:xfrm>
            <a:off x="6299965" y="3058262"/>
            <a:ext cx="5204026" cy="1477328"/>
          </a:xfrm>
        </p:spPr>
        <p:txBody>
          <a:bodyPr/>
          <a:lstStyle/>
          <a:p>
            <a:pPr algn="r"/>
            <a:r>
              <a:rPr lang="en-US" altLang="ko-KR" sz="3000" dirty="0"/>
              <a:t>Chapter 01</a:t>
            </a:r>
            <a:br>
              <a:rPr lang="en-US" altLang="ko-KR" sz="3000" dirty="0"/>
            </a:br>
            <a:r>
              <a:rPr lang="ko-KR" altLang="en-US" sz="3000" dirty="0"/>
              <a:t>포토샵 활용의 첫 단계</a:t>
            </a:r>
            <a:r>
              <a:rPr lang="en-US" altLang="ko-KR" sz="3000" dirty="0"/>
              <a:t>, </a:t>
            </a:r>
            <a:br>
              <a:rPr lang="en-US" altLang="ko-KR" sz="3000" dirty="0"/>
            </a:br>
            <a:r>
              <a:rPr lang="ko-KR" altLang="en-US" sz="3000" dirty="0"/>
              <a:t>이미지 활용 예제</a:t>
            </a:r>
            <a:endParaRPr lang="ko-KR" altLang="en-US" sz="3000" dirty="0">
              <a:solidFill>
                <a:schemeClr val="accent1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4" name="부제목 113"/>
          <p:cNvSpPr>
            <a:spLocks noGrp="1"/>
          </p:cNvSpPr>
          <p:nvPr>
            <p:ph type="subTitle" idx="1"/>
          </p:nvPr>
        </p:nvSpPr>
        <p:spPr>
          <a:xfrm>
            <a:off x="5529943" y="1175695"/>
            <a:ext cx="6266148" cy="1882567"/>
          </a:xfrm>
        </p:spPr>
        <p:txBody>
          <a:bodyPr/>
          <a:lstStyle/>
          <a:p>
            <a:pPr algn="ctr"/>
            <a:r>
              <a:rPr lang="ko-KR" altLang="en-US" sz="6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 </a:t>
            </a:r>
            <a:r>
              <a:rPr lang="en-US" altLang="ko-KR" sz="6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CC</a:t>
            </a:r>
            <a:r>
              <a:rPr lang="ko-KR" altLang="en-US" sz="6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6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2019</a:t>
            </a:r>
          </a:p>
          <a:p>
            <a:pPr algn="ctr"/>
            <a:r>
              <a:rPr lang="en-US" altLang="ko-KR" sz="6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6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활용편</a:t>
            </a:r>
            <a:r>
              <a:rPr lang="en-US" altLang="ko-KR" sz="6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endParaRPr lang="ko-KR" altLang="en-US" sz="6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제목 111"/>
          <p:cNvSpPr txBox="1">
            <a:spLocks/>
          </p:cNvSpPr>
          <p:nvPr/>
        </p:nvSpPr>
        <p:spPr>
          <a:xfrm>
            <a:off x="6592065" y="6026629"/>
            <a:ext cx="5204026" cy="55399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**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문서는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나눔고딕 서체로 작성되었습니다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서체가 없는 경우 글꼴 누락이 있을 수 있습니다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endParaRPr lang="ko-KR" altLang="en-US" sz="15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088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86963" y="2616855"/>
            <a:ext cx="8465275" cy="1288868"/>
          </a:xfrm>
        </p:spPr>
        <p:txBody>
          <a:bodyPr/>
          <a:lstStyle/>
          <a:p>
            <a:r>
              <a:rPr lang="en-US" altLang="ko-KR" sz="40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40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40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02.  </a:t>
            </a:r>
            <a:r>
              <a:rPr lang="ko-KR" altLang="en-US" sz="40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머리카락 한 올 한 올 오려내기 </a:t>
            </a:r>
            <a:r>
              <a:rPr lang="en-US" altLang="ko-KR" sz="40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  <a:endParaRPr lang="en-US" altLang="ko-KR" sz="40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            </a:t>
            </a:r>
            <a:r>
              <a:rPr lang="ko-KR" altLang="en-US" sz="3200" b="1" dirty="0" smtClean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</a:t>
            </a:r>
            <a:r>
              <a:rPr lang="en-US" altLang="ko-KR" sz="3200" b="1" dirty="0" smtClean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Select and Mask </a:t>
            </a:r>
            <a:r>
              <a:rPr lang="ko-KR" altLang="en-US" sz="3200" b="1" dirty="0" smtClean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 활용하기</a:t>
            </a:r>
            <a:endParaRPr lang="en-US" altLang="ko-KR" sz="3200" b="1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195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02.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머리카락 한 올 한 올 오려내기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1" y="1809360"/>
            <a:ext cx="5464901" cy="37995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151" y="3049543"/>
            <a:ext cx="4486132" cy="229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4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02.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머리카락 한 올 한 올 오려내기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599" y="1240496"/>
            <a:ext cx="7809500" cy="45354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D0DB1BF-6DA2-40F0-90EC-2841D727E487}"/>
              </a:ext>
            </a:extLst>
          </p:cNvPr>
          <p:cNvSpPr txBox="1"/>
          <p:nvPr/>
        </p:nvSpPr>
        <p:spPr>
          <a:xfrm>
            <a:off x="1855005" y="5958661"/>
            <a:ext cx="81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※ </a:t>
            </a:r>
            <a:r>
              <a:rPr lang="ko-KR" altLang="en-US" b="1" dirty="0">
                <a:solidFill>
                  <a:srgbClr val="0070C0"/>
                </a:solidFill>
              </a:rPr>
              <a:t>교재의 상세 과정을 참고하여 실습을 진행합니다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81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02.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머리카락 한 올 한 올 오려내기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D0DB1BF-6DA2-40F0-90EC-2841D727E487}"/>
              </a:ext>
            </a:extLst>
          </p:cNvPr>
          <p:cNvSpPr txBox="1"/>
          <p:nvPr/>
        </p:nvSpPr>
        <p:spPr>
          <a:xfrm>
            <a:off x="1855005" y="5958661"/>
            <a:ext cx="81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※ </a:t>
            </a:r>
            <a:r>
              <a:rPr lang="ko-KR" altLang="en-US" b="1" dirty="0">
                <a:solidFill>
                  <a:srgbClr val="0070C0"/>
                </a:solidFill>
              </a:rPr>
              <a:t>교재의 상세 과정을 참고하여 실습을 진행합니다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004" y="1274352"/>
            <a:ext cx="7840017" cy="430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35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02.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머리카락 한 올 한 올 오려내기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D0DB1BF-6DA2-40F0-90EC-2841D727E487}"/>
              </a:ext>
            </a:extLst>
          </p:cNvPr>
          <p:cNvSpPr txBox="1"/>
          <p:nvPr/>
        </p:nvSpPr>
        <p:spPr>
          <a:xfrm>
            <a:off x="1855005" y="5958661"/>
            <a:ext cx="81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※ </a:t>
            </a:r>
            <a:r>
              <a:rPr lang="ko-KR" altLang="en-US" b="1" dirty="0">
                <a:solidFill>
                  <a:srgbClr val="0070C0"/>
                </a:solidFill>
              </a:rPr>
              <a:t>교재의 상세 과정을 참고하여 실습을 진행합니다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005" y="1199197"/>
            <a:ext cx="7818533" cy="435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03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02.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머리카락 한 올 한 올 오려내기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D0DB1BF-6DA2-40F0-90EC-2841D727E487}"/>
              </a:ext>
            </a:extLst>
          </p:cNvPr>
          <p:cNvSpPr txBox="1"/>
          <p:nvPr/>
        </p:nvSpPr>
        <p:spPr>
          <a:xfrm>
            <a:off x="1839765" y="6126301"/>
            <a:ext cx="81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※ </a:t>
            </a:r>
            <a:r>
              <a:rPr lang="ko-KR" altLang="en-US" b="1" dirty="0">
                <a:solidFill>
                  <a:srgbClr val="0070C0"/>
                </a:solidFill>
              </a:rPr>
              <a:t>교재의 상세 과정을 참고하여 실습을 진행합니다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005" y="1156156"/>
            <a:ext cx="7502355" cy="480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80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457723" y="2220615"/>
            <a:ext cx="8465275" cy="1288868"/>
          </a:xfrm>
        </p:spPr>
        <p:txBody>
          <a:bodyPr/>
          <a:lstStyle/>
          <a:p>
            <a:pPr algn="r"/>
            <a:r>
              <a:rPr lang="en-US" altLang="ko-KR" sz="40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40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40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03.  </a:t>
            </a:r>
            <a:r>
              <a:rPr lang="ko-KR" altLang="en-US" sz="40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클릭 한 번으로 완성하는</a:t>
            </a:r>
            <a:endParaRPr lang="en-US" altLang="ko-KR" sz="4000" b="1" dirty="0" smtClean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/>
            <a:r>
              <a:rPr lang="ko-KR" altLang="en-US" sz="40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일러스트 효과 </a:t>
            </a:r>
            <a:r>
              <a:rPr lang="en-US" altLang="ko-KR" sz="40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  <a:endParaRPr lang="en-US" altLang="ko-KR" sz="40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/>
            <a:r>
              <a:rPr lang="ko-KR" altLang="en-US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            </a:t>
            </a:r>
            <a:r>
              <a:rPr lang="ko-KR" altLang="en-US" sz="3200" b="1" dirty="0" smtClean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액션 기능으로 반복 작업 쉽게 끝내기</a:t>
            </a:r>
            <a:endParaRPr lang="en-US" altLang="ko-KR" sz="3200" b="1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367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03.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클릭 한 번으로 완성하는 일러스트 효과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62" y="1410652"/>
            <a:ext cx="5900738" cy="44262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280" y="3049904"/>
            <a:ext cx="4651930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51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03.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클릭 한 번으로 완성하는 일러스트 효과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601" y="1208722"/>
            <a:ext cx="7283422" cy="421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D0DB1BF-6DA2-40F0-90EC-2841D727E487}"/>
              </a:ext>
            </a:extLst>
          </p:cNvPr>
          <p:cNvSpPr txBox="1"/>
          <p:nvPr/>
        </p:nvSpPr>
        <p:spPr>
          <a:xfrm>
            <a:off x="2344005" y="5858082"/>
            <a:ext cx="81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※ </a:t>
            </a:r>
            <a:r>
              <a:rPr lang="ko-KR" altLang="en-US" b="1" dirty="0">
                <a:solidFill>
                  <a:srgbClr val="0070C0"/>
                </a:solidFill>
              </a:rPr>
              <a:t>교재의 상세 과정을 참고하여 실습을 진행합니다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06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03.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클릭 한 번으로 완성하는 일러스트 효과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584" y="1314450"/>
            <a:ext cx="7830815" cy="38366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D0DB1BF-6DA2-40F0-90EC-2841D727E487}"/>
              </a:ext>
            </a:extLst>
          </p:cNvPr>
          <p:cNvSpPr txBox="1"/>
          <p:nvPr/>
        </p:nvSpPr>
        <p:spPr>
          <a:xfrm>
            <a:off x="2313524" y="5797956"/>
            <a:ext cx="81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※ </a:t>
            </a:r>
            <a:r>
              <a:rPr lang="ko-KR" altLang="en-US" b="1" dirty="0">
                <a:solidFill>
                  <a:srgbClr val="0070C0"/>
                </a:solidFill>
              </a:rPr>
              <a:t>교재의 상세 과정을 참고하여 실습을 진행합니다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06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304800" y="2871471"/>
            <a:ext cx="11713393" cy="305434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altLang="ko-KR" sz="2600" b="1" dirty="0">
                <a:solidFill>
                  <a:schemeClr val="accent2"/>
                </a:solidFill>
              </a:rPr>
              <a:t>LESSON 01. </a:t>
            </a:r>
            <a:r>
              <a:rPr lang="ko-KR" altLang="en-US" sz="2600" b="1" dirty="0">
                <a:solidFill>
                  <a:schemeClr val="accent2"/>
                </a:solidFill>
              </a:rPr>
              <a:t>원형 </a:t>
            </a:r>
            <a:r>
              <a:rPr lang="ko-KR" altLang="en-US" sz="2600" b="1" dirty="0" err="1">
                <a:solidFill>
                  <a:schemeClr val="accent2"/>
                </a:solidFill>
              </a:rPr>
              <a:t>블렌딩</a:t>
            </a:r>
            <a:r>
              <a:rPr lang="ko-KR" altLang="en-US" sz="2600" b="1" dirty="0">
                <a:solidFill>
                  <a:schemeClr val="accent2"/>
                </a:solidFill>
              </a:rPr>
              <a:t> 모드 디자인</a:t>
            </a:r>
            <a:r>
              <a:rPr lang="en-US" altLang="ko-KR" sz="2600" b="1" dirty="0">
                <a:solidFill>
                  <a:schemeClr val="accent2"/>
                </a:solidFill>
              </a:rPr>
              <a:t> :</a:t>
            </a:r>
            <a:r>
              <a:rPr lang="ko-KR" altLang="en-US" sz="2600" b="1" dirty="0">
                <a:solidFill>
                  <a:schemeClr val="accent2"/>
                </a:solidFill>
              </a:rPr>
              <a:t> </a:t>
            </a:r>
            <a:r>
              <a:rPr lang="ko-KR" altLang="en-US" sz="2600" b="1" dirty="0" err="1">
                <a:solidFill>
                  <a:schemeClr val="accent2"/>
                </a:solidFill>
              </a:rPr>
              <a:t>블렌딩</a:t>
            </a:r>
            <a:r>
              <a:rPr lang="ko-KR" altLang="en-US" sz="2600" b="1" dirty="0">
                <a:solidFill>
                  <a:schemeClr val="accent2"/>
                </a:solidFill>
              </a:rPr>
              <a:t> 모드를 이용한 색상 겹치기</a:t>
            </a:r>
            <a:endParaRPr lang="en-US" altLang="ko-KR" sz="2600" b="1" dirty="0">
              <a:solidFill>
                <a:schemeClr val="accent2"/>
              </a:solidFill>
            </a:endParaRPr>
          </a:p>
          <a:p>
            <a:r>
              <a:rPr lang="en-US" altLang="ko-KR" sz="2600" b="1" dirty="0">
                <a:solidFill>
                  <a:schemeClr val="accent2"/>
                </a:solidFill>
              </a:rPr>
              <a:t>LESSON 02. </a:t>
            </a:r>
            <a:r>
              <a:rPr lang="ko-KR" altLang="en-US" sz="2600" b="1" dirty="0">
                <a:solidFill>
                  <a:schemeClr val="accent2"/>
                </a:solidFill>
              </a:rPr>
              <a:t>머리카락 한 올 한 올 </a:t>
            </a:r>
            <a:r>
              <a:rPr lang="ko-KR" altLang="en-US" sz="2600" b="1" dirty="0" err="1">
                <a:solidFill>
                  <a:schemeClr val="accent2"/>
                </a:solidFill>
              </a:rPr>
              <a:t>오려내기</a:t>
            </a:r>
            <a:r>
              <a:rPr lang="ko-KR" altLang="en-US" sz="2600" b="1" dirty="0">
                <a:solidFill>
                  <a:schemeClr val="accent2"/>
                </a:solidFill>
              </a:rPr>
              <a:t> </a:t>
            </a:r>
            <a:r>
              <a:rPr lang="en-US" altLang="ko-KR" sz="2600" b="1" dirty="0">
                <a:solidFill>
                  <a:schemeClr val="accent2"/>
                </a:solidFill>
              </a:rPr>
              <a:t>: Select and Mask </a:t>
            </a:r>
            <a:r>
              <a:rPr lang="ko-KR" altLang="en-US" sz="2600" b="1" dirty="0">
                <a:solidFill>
                  <a:schemeClr val="accent2"/>
                </a:solidFill>
              </a:rPr>
              <a:t>기능 활용하기</a:t>
            </a:r>
            <a:endParaRPr lang="en-US" altLang="ko-KR" sz="2600" b="1" dirty="0">
              <a:solidFill>
                <a:schemeClr val="accent2"/>
              </a:solidFill>
            </a:endParaRPr>
          </a:p>
          <a:p>
            <a:r>
              <a:rPr lang="en-US" altLang="ko-KR" sz="2600" b="1" dirty="0" smtClean="0">
                <a:solidFill>
                  <a:schemeClr val="accent2"/>
                </a:solidFill>
              </a:rPr>
              <a:t>LESSON 03. </a:t>
            </a:r>
            <a:r>
              <a:rPr lang="ko-KR" altLang="en-US" sz="2600" b="1" dirty="0" smtClean="0">
                <a:solidFill>
                  <a:schemeClr val="accent2"/>
                </a:solidFill>
              </a:rPr>
              <a:t>클릭 한 번으로 완성하는 일러스트 효과 </a:t>
            </a:r>
            <a:endParaRPr lang="en-US" altLang="ko-KR" sz="2600" b="1" dirty="0">
              <a:solidFill>
                <a:schemeClr val="accent2"/>
              </a:solidFill>
            </a:endParaRPr>
          </a:p>
          <a:p>
            <a:r>
              <a:rPr lang="en-US" altLang="ko-KR" sz="2600" b="1" dirty="0" smtClean="0">
                <a:solidFill>
                  <a:schemeClr val="accent2"/>
                </a:solidFill>
              </a:rPr>
              <a:t>LESSON 04. </a:t>
            </a:r>
            <a:r>
              <a:rPr lang="ko-KR" altLang="en-US" sz="2600" b="1" dirty="0" smtClean="0">
                <a:solidFill>
                  <a:schemeClr val="accent2"/>
                </a:solidFill>
              </a:rPr>
              <a:t>꿈처럼 사라지는 아이 </a:t>
            </a:r>
            <a:r>
              <a:rPr lang="en-US" altLang="ko-KR" sz="2600" b="1" dirty="0" smtClean="0">
                <a:solidFill>
                  <a:schemeClr val="accent2"/>
                </a:solidFill>
              </a:rPr>
              <a:t>: </a:t>
            </a:r>
            <a:r>
              <a:rPr lang="ko-KR" altLang="en-US" sz="2600" b="1" dirty="0" smtClean="0">
                <a:solidFill>
                  <a:schemeClr val="accent2"/>
                </a:solidFill>
              </a:rPr>
              <a:t>입자소스에 </a:t>
            </a:r>
            <a:r>
              <a:rPr lang="ko-KR" altLang="en-US" sz="2600" b="1" dirty="0" err="1" smtClean="0">
                <a:solidFill>
                  <a:schemeClr val="accent2"/>
                </a:solidFill>
              </a:rPr>
              <a:t>클리핑</a:t>
            </a:r>
            <a:r>
              <a:rPr lang="ko-KR" altLang="en-US" sz="2600" b="1" dirty="0" smtClean="0">
                <a:solidFill>
                  <a:schemeClr val="accent2"/>
                </a:solidFill>
              </a:rPr>
              <a:t> 마스크 적용하기</a:t>
            </a:r>
            <a:endParaRPr lang="en-US" altLang="ko-KR" sz="2600" b="1" dirty="0" smtClean="0">
              <a:solidFill>
                <a:schemeClr val="accent2"/>
              </a:solidFill>
            </a:endParaRPr>
          </a:p>
          <a:p>
            <a:r>
              <a:rPr lang="en-US" altLang="ko-KR" sz="2600" b="1" dirty="0" smtClean="0">
                <a:solidFill>
                  <a:schemeClr val="accent2"/>
                </a:solidFill>
              </a:rPr>
              <a:t>LESSON 05. </a:t>
            </a:r>
            <a:r>
              <a:rPr lang="ko-KR" altLang="en-US" sz="2600" b="1" dirty="0" smtClean="0">
                <a:solidFill>
                  <a:schemeClr val="accent2"/>
                </a:solidFill>
              </a:rPr>
              <a:t>멋스러운 동양 수묵화 </a:t>
            </a:r>
            <a:r>
              <a:rPr lang="en-US" altLang="ko-KR" sz="2600" b="1" dirty="0" smtClean="0">
                <a:solidFill>
                  <a:schemeClr val="accent2"/>
                </a:solidFill>
              </a:rPr>
              <a:t>: </a:t>
            </a:r>
            <a:r>
              <a:rPr lang="ko-KR" altLang="en-US" sz="2600" b="1" dirty="0" smtClean="0">
                <a:solidFill>
                  <a:schemeClr val="accent2"/>
                </a:solidFill>
              </a:rPr>
              <a:t>화선지에 붓으로 그린 농담 표현하기</a:t>
            </a:r>
            <a:endParaRPr lang="en-US" altLang="ko-KR" sz="2600" b="1" dirty="0" smtClean="0">
              <a:solidFill>
                <a:schemeClr val="accent2"/>
              </a:solidFill>
            </a:endParaRPr>
          </a:p>
          <a:p>
            <a:r>
              <a:rPr lang="en-US" altLang="ko-KR" sz="2600" b="1" dirty="0" smtClean="0">
                <a:solidFill>
                  <a:schemeClr val="accent2"/>
                </a:solidFill>
              </a:rPr>
              <a:t>LESSON 06. </a:t>
            </a:r>
            <a:r>
              <a:rPr lang="ko-KR" altLang="en-US" sz="2600" b="1" dirty="0" smtClean="0">
                <a:solidFill>
                  <a:schemeClr val="accent2"/>
                </a:solidFill>
              </a:rPr>
              <a:t>페인트 소스를 활용한 광고 포스터 </a:t>
            </a:r>
            <a:r>
              <a:rPr lang="en-US" altLang="ko-KR" sz="2600" b="1" dirty="0" smtClean="0">
                <a:solidFill>
                  <a:schemeClr val="accent2"/>
                </a:solidFill>
              </a:rPr>
              <a:t>: </a:t>
            </a:r>
            <a:r>
              <a:rPr lang="ko-KR" altLang="en-US" sz="2600" b="1" dirty="0" smtClean="0">
                <a:solidFill>
                  <a:schemeClr val="accent2"/>
                </a:solidFill>
              </a:rPr>
              <a:t>페인트 소스 활용하여 합성하기</a:t>
            </a:r>
            <a:endParaRPr lang="en-US" altLang="ko-KR" sz="2600" b="1" dirty="0">
              <a:solidFill>
                <a:schemeClr val="accent2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400" b="1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400" b="1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7499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03.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클릭 한 번으로 완성하는 일러스트 효과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23" y="1189672"/>
            <a:ext cx="7545337" cy="41290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D0DB1BF-6DA2-40F0-90EC-2841D727E487}"/>
              </a:ext>
            </a:extLst>
          </p:cNvPr>
          <p:cNvSpPr txBox="1"/>
          <p:nvPr/>
        </p:nvSpPr>
        <p:spPr>
          <a:xfrm>
            <a:off x="2603084" y="5688418"/>
            <a:ext cx="81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※ </a:t>
            </a:r>
            <a:r>
              <a:rPr lang="ko-KR" altLang="en-US" b="1" dirty="0">
                <a:solidFill>
                  <a:srgbClr val="0070C0"/>
                </a:solidFill>
              </a:rPr>
              <a:t>교재의 상세 과정을 참고하여 실습을 진행합니다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15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03.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클릭 한 번으로 완성하는 일러스트 효과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D0DB1BF-6DA2-40F0-90EC-2841D727E487}"/>
              </a:ext>
            </a:extLst>
          </p:cNvPr>
          <p:cNvSpPr txBox="1"/>
          <p:nvPr/>
        </p:nvSpPr>
        <p:spPr>
          <a:xfrm>
            <a:off x="2237324" y="5947498"/>
            <a:ext cx="81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※ </a:t>
            </a:r>
            <a:r>
              <a:rPr lang="ko-KR" altLang="en-US" b="1" dirty="0">
                <a:solidFill>
                  <a:srgbClr val="0070C0"/>
                </a:solidFill>
              </a:rPr>
              <a:t>교재의 상세 과정을 참고하여 실습을 진행합니다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4" y="1343024"/>
            <a:ext cx="7622495" cy="426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5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412003" y="2616855"/>
            <a:ext cx="8465275" cy="1288868"/>
          </a:xfrm>
        </p:spPr>
        <p:txBody>
          <a:bodyPr/>
          <a:lstStyle/>
          <a:p>
            <a:pPr algn="r"/>
            <a:r>
              <a:rPr lang="en-US" altLang="ko-KR" sz="40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40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40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04.  </a:t>
            </a:r>
            <a:r>
              <a:rPr lang="ko-KR" altLang="en-US" sz="40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꿈처럼 사라지는 아이 </a:t>
            </a:r>
            <a:r>
              <a:rPr lang="en-US" altLang="ko-KR" sz="40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  <a:endParaRPr lang="en-US" altLang="ko-KR" sz="40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/>
            <a:r>
              <a:rPr lang="ko-KR" altLang="en-US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            </a:t>
            </a:r>
            <a:r>
              <a:rPr lang="ko-KR" altLang="en-US" sz="3200" b="1" dirty="0" smtClean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입자 소스에 </a:t>
            </a:r>
            <a:r>
              <a:rPr lang="ko-KR" altLang="en-US" sz="3200" b="1" dirty="0" err="1" smtClean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클리핑</a:t>
            </a:r>
            <a:r>
              <a:rPr lang="ko-KR" altLang="en-US" sz="3200" b="1" dirty="0" smtClean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마스크 적용하기</a:t>
            </a:r>
            <a:endParaRPr lang="en-US" altLang="ko-KR" sz="3200" b="1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306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04.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꿈처럼 사라지는 아이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47" y="1747837"/>
            <a:ext cx="6034630" cy="424148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610" y="3116580"/>
            <a:ext cx="4410158" cy="256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2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04.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꿈처럼 사라지는 아이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190" y="1295400"/>
            <a:ext cx="7390397" cy="411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D0DB1BF-6DA2-40F0-90EC-2841D727E487}"/>
              </a:ext>
            </a:extLst>
          </p:cNvPr>
          <p:cNvSpPr txBox="1"/>
          <p:nvPr/>
        </p:nvSpPr>
        <p:spPr>
          <a:xfrm>
            <a:off x="2237324" y="5822840"/>
            <a:ext cx="81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※ </a:t>
            </a:r>
            <a:r>
              <a:rPr lang="ko-KR" altLang="en-US" b="1" dirty="0">
                <a:solidFill>
                  <a:srgbClr val="0070C0"/>
                </a:solidFill>
              </a:rPr>
              <a:t>교재의 상세 과정을 참고하여 실습을 진행합니다</a:t>
            </a:r>
            <a:r>
              <a:rPr lang="en-US" altLang="ko-KR" b="1" dirty="0" smtClean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49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04.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꿈처럼 사라지는 아이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D0DB1BF-6DA2-40F0-90EC-2841D727E487}"/>
              </a:ext>
            </a:extLst>
          </p:cNvPr>
          <p:cNvSpPr txBox="1"/>
          <p:nvPr/>
        </p:nvSpPr>
        <p:spPr>
          <a:xfrm>
            <a:off x="2100164" y="5777120"/>
            <a:ext cx="81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※ </a:t>
            </a:r>
            <a:r>
              <a:rPr lang="ko-KR" altLang="en-US" b="1" dirty="0">
                <a:solidFill>
                  <a:srgbClr val="0070C0"/>
                </a:solidFill>
              </a:rPr>
              <a:t>교재의 상세 과정을 참고하여 실습을 진행합니다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164" y="1320164"/>
            <a:ext cx="7326020" cy="405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8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04.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꿈처럼 사라지는 아이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D0DB1BF-6DA2-40F0-90EC-2841D727E487}"/>
              </a:ext>
            </a:extLst>
          </p:cNvPr>
          <p:cNvSpPr txBox="1"/>
          <p:nvPr/>
        </p:nvSpPr>
        <p:spPr>
          <a:xfrm>
            <a:off x="2100164" y="5777120"/>
            <a:ext cx="81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※ </a:t>
            </a:r>
            <a:r>
              <a:rPr lang="ko-KR" altLang="en-US" b="1" dirty="0">
                <a:solidFill>
                  <a:srgbClr val="0070C0"/>
                </a:solidFill>
              </a:rPr>
              <a:t>교재의 상세 과정을 참고하여 실습을 진행합니다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752" y="1433512"/>
            <a:ext cx="7274551" cy="387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48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412003" y="2616855"/>
            <a:ext cx="8465275" cy="1288868"/>
          </a:xfrm>
        </p:spPr>
        <p:txBody>
          <a:bodyPr/>
          <a:lstStyle/>
          <a:p>
            <a:pPr algn="r"/>
            <a:r>
              <a:rPr lang="en-US" altLang="ko-KR" sz="40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40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40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05.  </a:t>
            </a:r>
            <a:r>
              <a:rPr lang="ko-KR" altLang="en-US" sz="40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멋스러운 동양 수묵화 </a:t>
            </a:r>
            <a:r>
              <a:rPr lang="en-US" altLang="ko-KR" sz="40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  <a:endParaRPr lang="en-US" altLang="ko-KR" sz="40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/>
            <a:r>
              <a:rPr lang="ko-KR" altLang="en-US" sz="3200" b="1" dirty="0" smtClean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화선지에 붓으로 그린 농담 표현하기</a:t>
            </a:r>
            <a:endParaRPr lang="en-US" altLang="ko-KR" sz="3200" b="1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193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05.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멋스러운 동양 수묵화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02" y="1481137"/>
            <a:ext cx="5790602" cy="41424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79" y="3081337"/>
            <a:ext cx="4392707" cy="210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03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05.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멋스러운 동양 수묵화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293" y="1403032"/>
            <a:ext cx="6901158" cy="3824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D0DB1BF-6DA2-40F0-90EC-2841D727E487}"/>
              </a:ext>
            </a:extLst>
          </p:cNvPr>
          <p:cNvSpPr txBox="1"/>
          <p:nvPr/>
        </p:nvSpPr>
        <p:spPr>
          <a:xfrm>
            <a:off x="2664044" y="5777120"/>
            <a:ext cx="81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※ </a:t>
            </a:r>
            <a:r>
              <a:rPr lang="ko-KR" altLang="en-US" b="1" dirty="0">
                <a:solidFill>
                  <a:srgbClr val="0070C0"/>
                </a:solidFill>
              </a:rPr>
              <a:t>교재의 상세 과정을 참고하여 실습을 진행합니다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74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551068" y="2481943"/>
            <a:ext cx="8465275" cy="1288868"/>
          </a:xfrm>
        </p:spPr>
        <p:txBody>
          <a:bodyPr/>
          <a:lstStyle/>
          <a:p>
            <a:r>
              <a:rPr lang="en-US" altLang="ko-KR" sz="40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40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40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01.  </a:t>
            </a:r>
            <a:r>
              <a:rPr lang="ko-KR" altLang="en-US" sz="40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원형 </a:t>
            </a:r>
            <a:r>
              <a:rPr lang="ko-KR" altLang="en-US" sz="40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블렌딩</a:t>
            </a:r>
            <a:r>
              <a:rPr lang="ko-KR" altLang="en-US" sz="40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모드 디자인 </a:t>
            </a:r>
            <a:r>
              <a:rPr lang="en-US" altLang="ko-KR" sz="40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</a:p>
          <a:p>
            <a:r>
              <a:rPr lang="ko-KR" altLang="en-US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            </a:t>
            </a:r>
            <a:r>
              <a:rPr lang="ko-KR" altLang="en-US" sz="3200" b="1" dirty="0" err="1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블렌딩</a:t>
            </a:r>
            <a:r>
              <a:rPr lang="ko-KR" altLang="en-US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모드를 이용한 색상 겹치기</a:t>
            </a:r>
            <a:endParaRPr lang="en-US" altLang="ko-KR" sz="3200" b="1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371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05.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멋스러운 동양 수묵화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D0DB1BF-6DA2-40F0-90EC-2841D727E487}"/>
              </a:ext>
            </a:extLst>
          </p:cNvPr>
          <p:cNvSpPr txBox="1"/>
          <p:nvPr/>
        </p:nvSpPr>
        <p:spPr>
          <a:xfrm>
            <a:off x="2664045" y="5863916"/>
            <a:ext cx="81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※ </a:t>
            </a:r>
            <a:r>
              <a:rPr lang="ko-KR" altLang="en-US" b="1" dirty="0">
                <a:solidFill>
                  <a:srgbClr val="0070C0"/>
                </a:solidFill>
              </a:rPr>
              <a:t>교재의 상세 과정을 참고하여 실습을 진행합니다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204" y="1414462"/>
            <a:ext cx="7269849" cy="398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3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05.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멋스러운 동양 수묵화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D0DB1BF-6DA2-40F0-90EC-2841D727E487}"/>
              </a:ext>
            </a:extLst>
          </p:cNvPr>
          <p:cNvSpPr txBox="1"/>
          <p:nvPr/>
        </p:nvSpPr>
        <p:spPr>
          <a:xfrm>
            <a:off x="2526884" y="5777120"/>
            <a:ext cx="81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※ </a:t>
            </a:r>
            <a:r>
              <a:rPr lang="ko-KR" altLang="en-US" b="1" dirty="0">
                <a:solidFill>
                  <a:srgbClr val="0070C0"/>
                </a:solidFill>
              </a:rPr>
              <a:t>교재의 상세 과정을 참고하여 실습을 진행합니다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032" y="1340167"/>
            <a:ext cx="7107917" cy="393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3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335803" y="2220615"/>
            <a:ext cx="8465275" cy="1288868"/>
          </a:xfrm>
        </p:spPr>
        <p:txBody>
          <a:bodyPr/>
          <a:lstStyle/>
          <a:p>
            <a:pPr algn="r"/>
            <a:r>
              <a:rPr lang="en-US" altLang="ko-KR" sz="40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40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40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06.  </a:t>
            </a:r>
            <a:r>
              <a:rPr lang="ko-KR" altLang="en-US" sz="40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페인트 소스를 활용한</a:t>
            </a:r>
            <a:endParaRPr lang="en-US" altLang="ko-KR" sz="4000" b="1" dirty="0" smtClean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/>
            <a:r>
              <a:rPr lang="ko-KR" altLang="en-US" sz="40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광고 포스터 </a:t>
            </a:r>
            <a:r>
              <a:rPr lang="en-US" altLang="ko-KR" sz="40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  <a:endParaRPr lang="en-US" altLang="ko-KR" sz="40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/>
            <a:r>
              <a:rPr lang="ko-KR" altLang="en-US" sz="3200" b="1" dirty="0" smtClean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페인트 소스 활용하여 합성하기</a:t>
            </a:r>
            <a:endParaRPr lang="en-US" altLang="ko-KR" sz="3200" b="1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965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06.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페인트 소스를 활용한 광고 포스터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1" y="1624012"/>
            <a:ext cx="5835433" cy="43195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701" y="3652837"/>
            <a:ext cx="4280503" cy="190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6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06.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페인트 소스를 활용한 광고 포스터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114" y="1322070"/>
            <a:ext cx="6802396" cy="3844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D0DB1BF-6DA2-40F0-90EC-2841D727E487}"/>
              </a:ext>
            </a:extLst>
          </p:cNvPr>
          <p:cNvSpPr txBox="1"/>
          <p:nvPr/>
        </p:nvSpPr>
        <p:spPr>
          <a:xfrm>
            <a:off x="2755485" y="5666630"/>
            <a:ext cx="81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※ </a:t>
            </a:r>
            <a:r>
              <a:rPr lang="ko-KR" altLang="en-US" b="1" dirty="0">
                <a:solidFill>
                  <a:srgbClr val="0070C0"/>
                </a:solidFill>
              </a:rPr>
              <a:t>교재의 상세 과정을 참고하여 실습을 진행합니다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82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06.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페인트 소스를 활용한 광고 포스터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487" y="1322070"/>
            <a:ext cx="7031009" cy="3966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D0DB1BF-6DA2-40F0-90EC-2841D727E487}"/>
              </a:ext>
            </a:extLst>
          </p:cNvPr>
          <p:cNvSpPr txBox="1"/>
          <p:nvPr/>
        </p:nvSpPr>
        <p:spPr>
          <a:xfrm>
            <a:off x="2633565" y="5727590"/>
            <a:ext cx="81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※ </a:t>
            </a:r>
            <a:r>
              <a:rPr lang="ko-KR" altLang="en-US" b="1" dirty="0">
                <a:solidFill>
                  <a:srgbClr val="0070C0"/>
                </a:solidFill>
              </a:rPr>
              <a:t>교재의 상세 과정을 참고하여 실습을 진행합니다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99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06.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페인트 소스를 활용한 광고 포스터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730" y="1362074"/>
            <a:ext cx="6538524" cy="40328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D0DB1BF-6DA2-40F0-90EC-2841D727E487}"/>
              </a:ext>
            </a:extLst>
          </p:cNvPr>
          <p:cNvSpPr txBox="1"/>
          <p:nvPr/>
        </p:nvSpPr>
        <p:spPr>
          <a:xfrm>
            <a:off x="2100165" y="5727590"/>
            <a:ext cx="81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※ </a:t>
            </a:r>
            <a:r>
              <a:rPr lang="ko-KR" altLang="en-US" b="1" dirty="0">
                <a:solidFill>
                  <a:srgbClr val="0070C0"/>
                </a:solidFill>
              </a:rPr>
              <a:t>교재의 상세 과정을 참고하여 실습을 진행합니다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94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CBD48AA-EAD6-4E76-8593-DC586B0D2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77" y="895800"/>
            <a:ext cx="2693101" cy="38055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B282E2E-E2F6-4676-9B13-46DA1E717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46" y="4833097"/>
            <a:ext cx="7553325" cy="15716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3E3900C-09A0-4897-9F9F-511771370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811" y="3956288"/>
            <a:ext cx="3438525" cy="628650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01.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원형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블렌딩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모드 디자인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719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01.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원형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블렌딩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모드 디자인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08FA628-BFCA-4BF4-862D-A9259143E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530" y="1047750"/>
            <a:ext cx="7924800" cy="476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D0DB1BF-6DA2-40F0-90EC-2841D727E487}"/>
              </a:ext>
            </a:extLst>
          </p:cNvPr>
          <p:cNvSpPr txBox="1"/>
          <p:nvPr/>
        </p:nvSpPr>
        <p:spPr>
          <a:xfrm>
            <a:off x="1565445" y="5958661"/>
            <a:ext cx="81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※ </a:t>
            </a:r>
            <a:r>
              <a:rPr lang="ko-KR" altLang="en-US" b="1" dirty="0">
                <a:solidFill>
                  <a:srgbClr val="0070C0"/>
                </a:solidFill>
              </a:rPr>
              <a:t>교재의 상세 과정을 참고하여 실습을 진행합니다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27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01.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원형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블렌딩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모드 디자인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4CA218E3-DC9D-4F04-A952-360017B7F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4736"/>
          <a:stretch/>
        </p:blipFill>
        <p:spPr>
          <a:xfrm>
            <a:off x="1036880" y="860108"/>
            <a:ext cx="7848600" cy="59978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3BD60E6-09CB-4988-886C-0782647380CC}"/>
              </a:ext>
            </a:extLst>
          </p:cNvPr>
          <p:cNvSpPr txBox="1"/>
          <p:nvPr/>
        </p:nvSpPr>
        <p:spPr>
          <a:xfrm>
            <a:off x="9114086" y="5653646"/>
            <a:ext cx="81076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※ </a:t>
            </a:r>
            <a:r>
              <a:rPr lang="ko-KR" altLang="en-US" b="1" dirty="0">
                <a:solidFill>
                  <a:srgbClr val="0070C0"/>
                </a:solidFill>
              </a:rPr>
              <a:t>교재의 </a:t>
            </a:r>
            <a:endParaRPr lang="en-US" altLang="ko-KR" b="1" dirty="0">
              <a:solidFill>
                <a:srgbClr val="0070C0"/>
              </a:solidFill>
            </a:endParaRPr>
          </a:p>
          <a:p>
            <a:r>
              <a:rPr lang="ko-KR" altLang="en-US" b="1" dirty="0">
                <a:solidFill>
                  <a:srgbClr val="0070C0"/>
                </a:solidFill>
              </a:rPr>
              <a:t>상세 과정을 참고하여 </a:t>
            </a:r>
            <a:endParaRPr lang="en-US" altLang="ko-KR" b="1" dirty="0">
              <a:solidFill>
                <a:srgbClr val="0070C0"/>
              </a:solidFill>
            </a:endParaRPr>
          </a:p>
          <a:p>
            <a:r>
              <a:rPr lang="ko-KR" altLang="en-US" b="1" dirty="0">
                <a:solidFill>
                  <a:srgbClr val="0070C0"/>
                </a:solidFill>
              </a:rPr>
              <a:t>실습을 진행합니다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29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01.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원형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블렌딩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모드 디자인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3BD60E6-09CB-4988-886C-0782647380CC}"/>
              </a:ext>
            </a:extLst>
          </p:cNvPr>
          <p:cNvSpPr txBox="1"/>
          <p:nvPr/>
        </p:nvSpPr>
        <p:spPr>
          <a:xfrm>
            <a:off x="2042173" y="5706912"/>
            <a:ext cx="81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※ </a:t>
            </a:r>
            <a:r>
              <a:rPr lang="ko-KR" altLang="en-US" b="1" dirty="0">
                <a:solidFill>
                  <a:srgbClr val="0070C0"/>
                </a:solidFill>
              </a:rPr>
              <a:t>교재의 상세 과정을 참고하여 실습을 진행합니다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81FA925-56F4-49B0-87E6-8FE9D6134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999200"/>
            <a:ext cx="796290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8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01.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원형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블렌딩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모드 디자인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3BD60E6-09CB-4988-886C-0782647380CC}"/>
              </a:ext>
            </a:extLst>
          </p:cNvPr>
          <p:cNvSpPr txBox="1"/>
          <p:nvPr/>
        </p:nvSpPr>
        <p:spPr>
          <a:xfrm>
            <a:off x="2042173" y="5706912"/>
            <a:ext cx="81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※ </a:t>
            </a:r>
            <a:r>
              <a:rPr lang="ko-KR" altLang="en-US" b="1" dirty="0">
                <a:solidFill>
                  <a:srgbClr val="0070C0"/>
                </a:solidFill>
              </a:rPr>
              <a:t>교재의 상세 과정을 참고하여 실습을 진행합니다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AA3CBBB-17BD-4545-98C0-C4F4CA179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962569"/>
            <a:ext cx="787717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8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01.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원형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블렌딩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모드 디자인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3BD60E6-09CB-4988-886C-0782647380CC}"/>
              </a:ext>
            </a:extLst>
          </p:cNvPr>
          <p:cNvSpPr txBox="1"/>
          <p:nvPr/>
        </p:nvSpPr>
        <p:spPr>
          <a:xfrm>
            <a:off x="1232276" y="6097159"/>
            <a:ext cx="81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※ </a:t>
            </a:r>
            <a:r>
              <a:rPr lang="ko-KR" altLang="en-US" b="1" dirty="0">
                <a:solidFill>
                  <a:srgbClr val="0070C0"/>
                </a:solidFill>
              </a:rPr>
              <a:t>교재의 상세 과정을 참고하여 실습을 진행합니다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11005B3-9065-40E8-BD0E-E516335F3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881062"/>
            <a:ext cx="799147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09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한빛미디어">
      <a:dk1>
        <a:sysClr val="windowText" lastClr="000000"/>
      </a:dk1>
      <a:lt1>
        <a:sysClr val="window" lastClr="FFFFFF"/>
      </a:lt1>
      <a:dk2>
        <a:srgbClr val="1FAEB6"/>
      </a:dk2>
      <a:lt2>
        <a:srgbClr val="919191"/>
      </a:lt2>
      <a:accent1>
        <a:srgbClr val="39B54A"/>
      </a:accent1>
      <a:accent2>
        <a:srgbClr val="F15A31"/>
      </a:accent2>
      <a:accent3>
        <a:srgbClr val="FA9D1C"/>
      </a:accent3>
      <a:accent4>
        <a:srgbClr val="41B50A"/>
      </a:accent4>
      <a:accent5>
        <a:srgbClr val="55AAEA"/>
      </a:accent5>
      <a:accent6>
        <a:srgbClr val="4D2702"/>
      </a:accent6>
      <a:hlink>
        <a:srgbClr val="39B54A"/>
      </a:hlink>
      <a:folHlink>
        <a:srgbClr val="919191"/>
      </a:folHlink>
    </a:clrScheme>
    <a:fontScheme name="한빛미디어 소개">
      <a:majorFont>
        <a:latin typeface="다음_Regular"/>
        <a:ea typeface="다음_Regular"/>
        <a:cs typeface=""/>
      </a:majorFont>
      <a:minorFont>
        <a:latin typeface="다음_Regular"/>
        <a:ea typeface="다음_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20943</TotalTime>
  <Words>570</Words>
  <Application>Microsoft Office PowerPoint</Application>
  <PresentationFormat>와이드스크린</PresentationFormat>
  <Paragraphs>77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2" baseType="lpstr">
      <vt:lpstr>나눔고딕</vt:lpstr>
      <vt:lpstr>나눔고딕 ExtraBold</vt:lpstr>
      <vt:lpstr>다음_Regular</vt:lpstr>
      <vt:lpstr>맑은 고딕</vt:lpstr>
      <vt:lpstr>Arial</vt:lpstr>
      <vt:lpstr>Office 테마</vt:lpstr>
      <vt:lpstr>Chapter 01 포토샵 활용의 첫 단계,  이미지 활용 예제</vt:lpstr>
      <vt:lpstr>PowerPoint 프레젠테이션</vt:lpstr>
      <vt:lpstr>PowerPoint 프레젠테이션</vt:lpstr>
      <vt:lpstr>LESSON 01. 원형 블렌딩 모드 디자인</vt:lpstr>
      <vt:lpstr>LESSON 01. 원형 블렌딩 모드 디자인</vt:lpstr>
      <vt:lpstr>LESSON 01. 원형 블렌딩 모드 디자인</vt:lpstr>
      <vt:lpstr>LESSON 01. 원형 블렌딩 모드 디자인</vt:lpstr>
      <vt:lpstr>LESSON 01. 원형 블렌딩 모드 디자인</vt:lpstr>
      <vt:lpstr>LESSON 01. 원형 블렌딩 모드 디자인</vt:lpstr>
      <vt:lpstr>PowerPoint 프레젠테이션</vt:lpstr>
      <vt:lpstr>LESSON 02. 머리카락 한 올 한 올 오려내기</vt:lpstr>
      <vt:lpstr>LESSON 02. 머리카락 한 올 한 올 오려내기</vt:lpstr>
      <vt:lpstr>LESSON 02. 머리카락 한 올 한 올 오려내기</vt:lpstr>
      <vt:lpstr>LESSON 02. 머리카락 한 올 한 올 오려내기</vt:lpstr>
      <vt:lpstr>LESSON 02. 머리카락 한 올 한 올 오려내기</vt:lpstr>
      <vt:lpstr>PowerPoint 프레젠테이션</vt:lpstr>
      <vt:lpstr>LESSON 03. 클릭 한 번으로 완성하는 일러스트 효과</vt:lpstr>
      <vt:lpstr>LESSON 03. 클릭 한 번으로 완성하는 일러스트 효과</vt:lpstr>
      <vt:lpstr>LESSON 03. 클릭 한 번으로 완성하는 일러스트 효과</vt:lpstr>
      <vt:lpstr>LESSON 03. 클릭 한 번으로 완성하는 일러스트 효과</vt:lpstr>
      <vt:lpstr>LESSON 03. 클릭 한 번으로 완성하는 일러스트 효과</vt:lpstr>
      <vt:lpstr>PowerPoint 프레젠테이션</vt:lpstr>
      <vt:lpstr>LESSON 04. 꿈처럼 사라지는 아이</vt:lpstr>
      <vt:lpstr>LESSON 04. 꿈처럼 사라지는 아이</vt:lpstr>
      <vt:lpstr>LESSON 04. 꿈처럼 사라지는 아이</vt:lpstr>
      <vt:lpstr>LESSON 04. 꿈처럼 사라지는 아이</vt:lpstr>
      <vt:lpstr>PowerPoint 프레젠테이션</vt:lpstr>
      <vt:lpstr>LESSON 05. 멋스러운 동양 수묵화</vt:lpstr>
      <vt:lpstr>LESSON 05. 멋스러운 동양 수묵화</vt:lpstr>
      <vt:lpstr>LESSON 05. 멋스러운 동양 수묵화</vt:lpstr>
      <vt:lpstr>LESSON 05. 멋스러운 동양 수묵화</vt:lpstr>
      <vt:lpstr>PowerPoint 프레젠테이션</vt:lpstr>
      <vt:lpstr>LESSON 06. 페인트 소스를 활용한 광고 포스터</vt:lpstr>
      <vt:lpstr>LESSON 06. 페인트 소스를 활용한 광고 포스터</vt:lpstr>
      <vt:lpstr>LESSON 06. 페인트 소스를 활용한 광고 포스터</vt:lpstr>
      <vt:lpstr>LESSON 06. 페인트 소스를 활용한 광고 포스터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이화진</dc:creator>
  <cp:lastModifiedBy>김현진</cp:lastModifiedBy>
  <cp:revision>1192</cp:revision>
  <dcterms:created xsi:type="dcterms:W3CDTF">2012-11-28T05:21:39Z</dcterms:created>
  <dcterms:modified xsi:type="dcterms:W3CDTF">2019-05-22T05:41:57Z</dcterms:modified>
</cp:coreProperties>
</file>